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6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Ягодное, Спортивная ул., 12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8(800)-100-100-00-01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Руководителяь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КС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Теремецкая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Н.А.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375983"/>
              </p:ext>
            </p:extLst>
          </p:nvPr>
        </p:nvGraphicFramePr>
        <p:xfrm>
          <a:off x="299538" y="1917700"/>
          <a:ext cx="7090272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72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008378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2021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8209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13.08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Мастер-класс «Дары лета»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15-00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19.08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Лекция «Осторожно мошенники»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+mn-lt"/>
                        </a:rPr>
                        <a:t>14-00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20.08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День государственного флага</a:t>
                      </a:r>
                      <a:r>
                        <a:rPr lang="ru-RU" baseline="0" dirty="0" smtClean="0"/>
                        <a:t> РФ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25.08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Тематическая</a:t>
                      </a:r>
                      <a:r>
                        <a:rPr lang="ru-RU" baseline="0" dirty="0" smtClean="0"/>
                        <a:t> беседа по теме «Удержания из пенсии» с заместителем начальника Управления установления пенсий в формате ВКС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25.08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Российского 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</TotalTime>
  <Words>97</Words>
  <Application>Microsoft Office PowerPoint</Application>
  <PresentationFormat>Произвольный</PresentationFormat>
  <Paragraphs>28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Ветрук Альбина Михайловна</cp:lastModifiedBy>
  <cp:revision>34</cp:revision>
  <dcterms:created xsi:type="dcterms:W3CDTF">2025-11-06T11:20:25Z</dcterms:created>
  <dcterms:modified xsi:type="dcterms:W3CDTF">2026-07-29T04:23:16Z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