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3312" y="-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540250" y="316976"/>
            <a:ext cx="25990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smtClean="0"/>
              <a:t>МАЙ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пгт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. Ягодное, Спортивная ул., 12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 8(800)-100-100-00-01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Руководителяь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КС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Теремецкая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Н.А.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 smtClean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09: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6920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>
                <a:solidFill>
                  <a:srgbClr val="FFFFFF"/>
                </a:solidFill>
                <a:latin typeface="Calibri"/>
                <a:cs typeface="Calibri"/>
              </a:rPr>
              <a:t>Санкт-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Петербургу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Ленинградской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1533958"/>
              </p:ext>
            </p:extLst>
          </p:nvPr>
        </p:nvGraphicFramePr>
        <p:xfrm>
          <a:off x="299538" y="1917700"/>
          <a:ext cx="7090272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9729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5008378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2021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8209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07.05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Праздник Весны и Труда: </a:t>
                      </a:r>
                      <a:r>
                        <a:rPr lang="ru-RU" sz="18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«И вспомним мы победный Май»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latin typeface="+mn-lt"/>
                          <a:cs typeface="Calibri"/>
                        </a:rPr>
                        <a:t>14.05</a:t>
                      </a:r>
                      <a:endParaRPr lang="ru-RU" sz="1800" b="1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Музыкальный марафон «Военные песни, негасимый свет»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</a:p>
                    <a:p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585866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Тематическая</a:t>
                      </a:r>
                      <a:r>
                        <a:rPr lang="ru-RU" baseline="0" dirty="0" smtClean="0"/>
                        <a:t> беседа по теме «Индексация и повышение пенсий: как часто происходит и от чего зависит»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aseline="0" smtClean="0"/>
                        <a:t>Лекция «Осторожно мошенники»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28.05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Мастер - класс «Победа в сердце каждого живёт»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"/>
                        </a:rPr>
                        <a:t>14:00</a:t>
                      </a:r>
                    </a:p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3478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175</TotalTime>
  <Words>115</Words>
  <Application>Microsoft Office PowerPoint</Application>
  <PresentationFormat>Произвольный</PresentationFormat>
  <Paragraphs>27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МАЙ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Лохманова Елена Борисовна</cp:lastModifiedBy>
  <cp:revision>30</cp:revision>
  <dcterms:created xsi:type="dcterms:W3CDTF">2025-11-06T11:20:25Z</dcterms:created>
  <dcterms:modified xsi:type="dcterms:W3CDTF">2026-04-28T03:29:00Z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