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309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</a:t>
            </a:r>
            <a:r>
              <a:rPr lang="ru-RU" spc="-10" dirty="0" smtClean="0"/>
              <a:t> </a:t>
            </a: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10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пгт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Сеймчан, Николаева ул., 4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 (800) 100-00-01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Руководитель КС Руденко Е.А.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569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Санкт-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Петербургу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Ленинградской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59611"/>
              </p:ext>
            </p:extLst>
          </p:nvPr>
        </p:nvGraphicFramePr>
        <p:xfrm>
          <a:off x="273951" y="1917700"/>
          <a:ext cx="7090272" cy="5175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729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008378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021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71740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42559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b="1" dirty="0" smtClean="0">
                          <a:latin typeface="+mn-lt"/>
                          <a:cs typeface="Calibri"/>
                        </a:rPr>
                        <a:t>02.10</a:t>
                      </a:r>
                      <a:endParaRPr lang="ru-RU" sz="175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dirty="0" smtClean="0"/>
                        <a:t>Праздничное музыкальное мероприятие</a:t>
                      </a:r>
                      <a:r>
                        <a:rPr lang="ru-RU" sz="1750" baseline="0" dirty="0" smtClean="0"/>
                        <a:t> </a:t>
                      </a:r>
                      <a:r>
                        <a:rPr lang="ru-RU" sz="1750" b="1" baseline="0" dirty="0" smtClean="0"/>
                        <a:t>«Осенний бал»</a:t>
                      </a:r>
                      <a:r>
                        <a:rPr lang="ru-RU" sz="1750" baseline="0" dirty="0" smtClean="0"/>
                        <a:t>, посвященное Дню пожилого человека и дню музыки</a:t>
                      </a:r>
                      <a:endParaRPr lang="ru-RU" sz="175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15-</a:t>
                      </a:r>
                      <a:r>
                        <a:rPr lang="ru-RU" sz="175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75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5151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b="1" dirty="0" smtClean="0"/>
                        <a:t>16.10</a:t>
                      </a:r>
                      <a:endParaRPr lang="ru-RU" sz="175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b="1" dirty="0" smtClean="0"/>
                        <a:t>Мастер-класс</a:t>
                      </a:r>
                      <a:r>
                        <a:rPr lang="ru-RU" sz="1750" dirty="0" smtClean="0"/>
                        <a:t> по изготовлению подставок для телефона</a:t>
                      </a:r>
                      <a:endParaRPr lang="ru-RU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50" dirty="0" smtClean="0"/>
                        <a:t>15-00</a:t>
                      </a:r>
                      <a:endParaRPr lang="ru-RU" sz="17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ctr"/>
                      <a:r>
                        <a:rPr lang="ru-RU" sz="1750" b="1" dirty="0" smtClean="0"/>
                        <a:t>20.10</a:t>
                      </a:r>
                      <a:endParaRPr lang="ru-RU" sz="175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dirty="0" smtClean="0"/>
                        <a:t>Тематическая беседа с заместителем начальника Управления установления пенсий в формате ВКС по теме </a:t>
                      </a:r>
                      <a:r>
                        <a:rPr lang="ru-RU" sz="1750" b="1" dirty="0" smtClean="0"/>
                        <a:t>«СМС-сообщения от СФР – правда или мошенники? Разбор официальных уведомлений и </a:t>
                      </a:r>
                      <a:r>
                        <a:rPr lang="ru-RU" sz="1750" b="1" dirty="0" err="1" smtClean="0"/>
                        <a:t>фишинга</a:t>
                      </a:r>
                      <a:r>
                        <a:rPr lang="ru-RU" sz="1750" b="1" dirty="0" smtClean="0"/>
                        <a:t>»</a:t>
                      </a:r>
                      <a:endParaRPr lang="ru-RU" sz="175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50" dirty="0" smtClean="0"/>
                        <a:t>15-00</a:t>
                      </a:r>
                      <a:endParaRPr lang="ru-RU" sz="17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51519">
                <a:tc>
                  <a:txBody>
                    <a:bodyPr/>
                    <a:lstStyle/>
                    <a:p>
                      <a:pPr algn="ctr"/>
                      <a:r>
                        <a:rPr lang="ru-RU" sz="1750" b="1" dirty="0" smtClean="0"/>
                        <a:t>23.10</a:t>
                      </a:r>
                      <a:endParaRPr lang="ru-RU" sz="175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50" b="1" dirty="0" smtClean="0"/>
                        <a:t>«В здоровом</a:t>
                      </a:r>
                      <a:r>
                        <a:rPr lang="ru-RU" sz="1750" b="1" baseline="0" dirty="0" smtClean="0"/>
                        <a:t> теле здоровый дух»</a:t>
                      </a:r>
                      <a:r>
                        <a:rPr lang="ru-RU" sz="1750" baseline="0" dirty="0" smtClean="0"/>
                        <a:t>: лекция и экспресс-обследование с медицинским работником</a:t>
                      </a:r>
                      <a:endParaRPr lang="ru-RU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50" dirty="0" smtClean="0"/>
                        <a:t>15-00</a:t>
                      </a:r>
                      <a:endParaRPr lang="ru-RU" sz="17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ru-RU" sz="1750" b="1" dirty="0" smtClean="0"/>
                        <a:t>28.10</a:t>
                      </a:r>
                      <a:endParaRPr lang="ru-RU" sz="17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50" dirty="0" smtClean="0"/>
                        <a:t>Мероприятие, посвященное </a:t>
                      </a:r>
                      <a:r>
                        <a:rPr lang="ru-RU" sz="1750" b="1" dirty="0" smtClean="0"/>
                        <a:t>Всемирному дню мультфильмов</a:t>
                      </a:r>
                      <a:endParaRPr lang="ru-RU" sz="17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7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</TotalTime>
  <Words>128</Words>
  <Application>Microsoft Office PowerPoint</Application>
  <PresentationFormat>Произвольный</PresentationFormat>
  <Paragraphs>28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Мельникова Н.А.</cp:lastModifiedBy>
  <cp:revision>45</cp:revision>
  <dcterms:created xsi:type="dcterms:W3CDTF">2025-11-06T11:20:25Z</dcterms:created>
  <dcterms:modified xsi:type="dcterms:W3CDTF">2026-09-28T01:51:50Z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