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Сеймчан, Николаева ул.,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(800) 100-00-01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Руководитель КС Руденко Е.А.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504564"/>
              </p:ext>
            </p:extLst>
          </p:nvPr>
        </p:nvGraphicFramePr>
        <p:xfrm>
          <a:off x="273951" y="1689100"/>
          <a:ext cx="7090272" cy="5472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2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0837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021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1740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14243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Вечер отдыха «Весне - дорогу!», поздравление с 8 марта управляющего отделением Магаданской области Н.Б.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Езовских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режиме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видеоконференции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Музыкальный вечер «Песен любимых напев…»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1515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«Осторожно мошенники», Интеллектуальная игра «Музыка и кино»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Мастер-класс</a:t>
                      </a:r>
                      <a:r>
                        <a:rPr lang="ru-RU" baseline="0" dirty="0" smtClean="0"/>
                        <a:t> «Оригами»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515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104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Глизница Анна Анатольевна</cp:lastModifiedBy>
  <cp:revision>23</cp:revision>
  <dcterms:created xsi:type="dcterms:W3CDTF">2025-11-06T11:20:25Z</dcterms:created>
  <dcterms:modified xsi:type="dcterms:W3CDTF">2026-02-26T01:12:04Z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