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1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Сеймчан, Николаева ул., 4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 (800) 100-00-01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Руководитель КС Руденко Е.А.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370605"/>
              </p:ext>
            </p:extLst>
          </p:nvPr>
        </p:nvGraphicFramePr>
        <p:xfrm>
          <a:off x="269378" y="1841500"/>
          <a:ext cx="7090272" cy="4737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72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008378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021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6387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858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На связи мошенники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"Масленица" - угощение (блинами, пирогами)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8586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День защитников отечества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</TotalTime>
  <Words>74</Words>
  <Application>Microsoft Office PowerPoint</Application>
  <PresentationFormat>Произвольный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Лохманова Елена Борисовна</cp:lastModifiedBy>
  <cp:revision>19</cp:revision>
  <dcterms:created xsi:type="dcterms:W3CDTF">2025-11-06T11:20:25Z</dcterms:created>
  <dcterms:modified xsi:type="dcterms:W3CDTF">2026-02-05T00:15:37Z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