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3486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Усть-Омчуг, Мира ул., 18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8(800)-100-00-01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Руководитель КС Кузнецова Н.Н.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927880"/>
              </p:ext>
            </p:extLst>
          </p:nvPr>
        </p:nvGraphicFramePr>
        <p:xfrm>
          <a:off x="273951" y="1917699"/>
          <a:ext cx="70902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2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0837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021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151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2192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02.10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Вечер отдыха </a:t>
                      </a:r>
                      <a:r>
                        <a:rPr lang="ru-RU" sz="1800" b="1" dirty="0" smtClean="0">
                          <a:latin typeface="+mn-lt"/>
                          <a:cs typeface="Calibri Light"/>
                        </a:rPr>
                        <a:t>«Главное, ребята, сердцем не стареть!»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, посвященный Дню пожилого человека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13716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09.10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Мероприятие 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«Библиотечная мозаика»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посвященное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Всероссийскому дню чтения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</a:rPr>
                        <a:t>15:00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15240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16.10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Музыкальный вечер </a:t>
                      </a:r>
                      <a:r>
                        <a:rPr lang="ru-RU" sz="1800" b="1" dirty="0" smtClean="0">
                          <a:latin typeface="+mn-lt"/>
                          <a:cs typeface="Calibri Light"/>
                        </a:rPr>
                        <a:t>«Музыкальные истории»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</a:rPr>
                        <a:t>15:00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Тематическая</a:t>
                      </a:r>
                      <a:r>
                        <a:rPr lang="ru-RU" baseline="0" dirty="0" smtClean="0"/>
                        <a:t> беседа с заместителем начальника Управления установления пенсий в формате ВКС по теме 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«СМС-сообщения от СФР – правда или мошенники? Разбор официальных уведомлений и </a:t>
                      </a:r>
                      <a:r>
                        <a:rPr lang="ru-RU" sz="1800" b="1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фишинга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121921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118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Мельникова Н.А.</cp:lastModifiedBy>
  <cp:revision>39</cp:revision>
  <dcterms:created xsi:type="dcterms:W3CDTF">2025-11-06T11:20:25Z</dcterms:created>
  <dcterms:modified xsi:type="dcterms:W3CDTF">2026-09-28T01:52:49Z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