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3612" y="-30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10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 smtClean="0">
                <a:solidFill>
                  <a:srgbClr val="FFFFFF"/>
                </a:solidFill>
                <a:latin typeface="Calibri"/>
                <a:cs typeface="Calibri"/>
              </a:rPr>
              <a:t>ЖД</a:t>
            </a:r>
            <a:r>
              <a:rPr lang="ru-RU" sz="4400" b="1" spc="-10" smtClean="0">
                <a:solidFill>
                  <a:srgbClr val="FFFFFF"/>
                </a:solidFill>
                <a:latin typeface="Calibri"/>
                <a:cs typeface="Calibri"/>
              </a:rPr>
              <a:t>Ё</a:t>
            </a:r>
            <a:r>
              <a:rPr sz="4400" b="1" spc="-10" smtClean="0">
                <a:solidFill>
                  <a:srgbClr val="FFFFFF"/>
                </a:solidFill>
                <a:latin typeface="Calibri"/>
                <a:cs typeface="Calibri"/>
              </a:rPr>
              <a:t>М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пгт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. Ягодное, Спортивная ул., 12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8(800)-1-00000-1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Руководителяь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КС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Теремецкая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Н.А.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По Магаданской 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7708030"/>
              </p:ext>
            </p:extLst>
          </p:nvPr>
        </p:nvGraphicFramePr>
        <p:xfrm>
          <a:off x="299538" y="1917700"/>
          <a:ext cx="7090272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729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5008378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202165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38209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19812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01.10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День пожилого человека: «</a:t>
                      </a:r>
                      <a:r>
                        <a:rPr lang="ru-RU" sz="1800" b="1" dirty="0" smtClean="0">
                          <a:latin typeface="+mn-lt"/>
                          <a:cs typeface="Calibri Light"/>
                        </a:rPr>
                        <a:t>Листая старые альбомы»</a:t>
                      </a:r>
                      <a:endParaRPr lang="ru-RU" sz="1800" b="1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14-00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13716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08.10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Кулинарно-поэтический вечер </a:t>
                      </a:r>
                      <a:r>
                        <a:rPr lang="ru-RU" b="1" dirty="0" smtClean="0"/>
                        <a:t>«Осенний вернисаж»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</a:rPr>
                        <a:t>14-00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20.10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Тематическая беседа с заместителем начальника Управления установления пенсий в формате ВКС по теме </a:t>
                      </a:r>
                      <a:r>
                        <a:rPr lang="ru-RU" b="1" dirty="0" smtClean="0"/>
                        <a:t>«СМС-сообщения от СФР – правда или мошенники? Разбор официальных уведомлений и </a:t>
                      </a:r>
                      <a:r>
                        <a:rPr lang="ru-RU" b="1" dirty="0" err="1" smtClean="0"/>
                        <a:t>фишинга</a:t>
                      </a:r>
                      <a:r>
                        <a:rPr lang="ru-RU" b="1" dirty="0" smtClean="0"/>
                        <a:t>»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latin typeface="+mn-lt"/>
                        </a:rPr>
                        <a:t>15-00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33478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29.10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День бабушек и дедушек: «</a:t>
                      </a:r>
                      <a:r>
                        <a:rPr lang="ru-RU" b="1" dirty="0" smtClean="0"/>
                        <a:t>Душа с душою  говорит»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14-00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334780">
                <a:tc>
                  <a:txBody>
                    <a:bodyPr/>
                    <a:lstStyle/>
                    <a:p>
                      <a:pPr algn="ctr"/>
                      <a:endParaRPr lang="ru-RU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33478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208</TotalTime>
  <Words>115</Words>
  <Application>Microsoft Office PowerPoint</Application>
  <PresentationFormat>Произвольный</PresentationFormat>
  <Paragraphs>26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Мельникова Н.А.</cp:lastModifiedBy>
  <cp:revision>40</cp:revision>
  <cp:lastPrinted>2026-08-10T23:12:17Z</cp:lastPrinted>
  <dcterms:created xsi:type="dcterms:W3CDTF">2025-11-06T11:20:25Z</dcterms:created>
  <dcterms:modified xsi:type="dcterms:W3CDTF">2026-09-28T01:52:10Z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