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6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Ягодное, Спортивная ул., 12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8(800)-100-100-00-01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И.о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руководителя КС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Теремецкая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Н.А.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498196"/>
              </p:ext>
            </p:extLst>
          </p:nvPr>
        </p:nvGraphicFramePr>
        <p:xfrm>
          <a:off x="273951" y="1766669"/>
          <a:ext cx="7090272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72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00837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021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6387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858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Вечер отдыха «Весне - дорогу!», поздравление с 8 марта управляющего отделением Магаданской области Н.Б.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Езовских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 </a:t>
                      </a:r>
                      <a:r>
                        <a:rPr lang="ru-RU" sz="18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режиме </a:t>
                      </a:r>
                      <a:r>
                        <a:rPr lang="ru-RU" sz="18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видеоконференции</a:t>
                      </a:r>
                      <a:r>
                        <a:rPr lang="ru-RU" sz="1800" baseline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Музыкальный вечер «Песен любимых напев…»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58586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Лекция «Осторожно мошенники», Интеллектуальная игра «Музыка и кино»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Мастер-класс</a:t>
                      </a:r>
                      <a:r>
                        <a:rPr lang="ru-RU" baseline="0" dirty="0" smtClean="0"/>
                        <a:t> «Оригами»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</TotalTime>
  <Words>105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Глизница Анна Анатольевна</cp:lastModifiedBy>
  <cp:revision>23</cp:revision>
  <dcterms:created xsi:type="dcterms:W3CDTF">2025-11-06T11:20:25Z</dcterms:created>
  <dcterms:modified xsi:type="dcterms:W3CDTF">2026-02-26T01:12:28Z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