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36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</a:t>
            </a:r>
            <a:r>
              <a:rPr lang="ru-RU" spc="-10" dirty="0" smtClean="0"/>
              <a:t>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Сеймчан, Николаева ул., 4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 (800) 100-00-01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Руководитель КС Руденко Е.А.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6260463"/>
              </p:ext>
            </p:extLst>
          </p:nvPr>
        </p:nvGraphicFramePr>
        <p:xfrm>
          <a:off x="273951" y="1917700"/>
          <a:ext cx="7090272" cy="480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972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008378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2021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1740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2559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01.05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Праздник весны и труда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5151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08.05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День Победы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15:00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61515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15.05</a:t>
                      </a:r>
                      <a:endParaRPr lang="ru-RU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Лекция «Осторожно мошенники» (с</a:t>
                      </a:r>
                      <a:r>
                        <a:rPr lang="ru-RU" baseline="0" dirty="0" smtClean="0"/>
                        <a:t> представителем МВД </a:t>
                      </a:r>
                      <a:r>
                        <a:rPr lang="ru-RU" baseline="0" dirty="0" err="1" smtClean="0"/>
                        <a:t>Среднекан</a:t>
                      </a:r>
                      <a:r>
                        <a:rPr lang="ru-RU" baseline="0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5151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19.05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Тематическая</a:t>
                      </a:r>
                      <a:r>
                        <a:rPr lang="ru-RU" baseline="0" dirty="0" smtClean="0"/>
                        <a:t> беседа по теме «Индексация и повышение пенсий: как часто происходит и от чего зависит»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5151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29.05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«Сказки народов мира» - Русская народная сказка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5151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5151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5151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</TotalTime>
  <Words>106</Words>
  <Application>Microsoft Office PowerPoint</Application>
  <PresentationFormat>Произвольный</PresentationFormat>
  <Paragraphs>29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Глизница Анна Анатольевна</cp:lastModifiedBy>
  <cp:revision>31</cp:revision>
  <dcterms:created xsi:type="dcterms:W3CDTF">2025-11-06T11:20:25Z</dcterms:created>
  <dcterms:modified xsi:type="dcterms:W3CDTF">2026-04-23T04:11:14Z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