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Усть-Омчуг, Мира ул., 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Кузнецова Н.Н.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348411"/>
              </p:ext>
            </p:extLst>
          </p:nvPr>
        </p:nvGraphicFramePr>
        <p:xfrm>
          <a:off x="273951" y="1917699"/>
          <a:ext cx="7090272" cy="4869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519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628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«Здравствуй, победный май!»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Музыкальная игра «Эра ВИА. 70-80 гг.»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«Индексация и повышение пенсий: как часто происходит и от чего зависит</a:t>
                      </a:r>
                      <a:r>
                        <a:rPr lang="ru-RU" baseline="0" dirty="0" smtClean="0"/>
                        <a:t>»</a:t>
                      </a:r>
                      <a:endParaRPr lang="en-US" baseline="0" dirty="0" smtClean="0"/>
                    </a:p>
                    <a:p>
                      <a:r>
                        <a:rPr lang="ru-RU" baseline="0" dirty="0" smtClean="0"/>
                        <a:t>Лекция «Осторожно мошенники»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Музыкальный вечер, посвященный творчеству В. В. </a:t>
                      </a:r>
                      <a:r>
                        <a:rPr lang="ru-RU" dirty="0" err="1" smtClean="0"/>
                        <a:t>Толкуновой</a:t>
                      </a:r>
                      <a:r>
                        <a:rPr lang="ru-RU" dirty="0" smtClean="0"/>
                        <a:t> «Я не могу иначе…»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</a:t>
                      </a:r>
                      <a:r>
                        <a:rPr lang="ru-RU" baseline="0" dirty="0" smtClean="0"/>
                        <a:t> библиотеки: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«Интересные истории на слух. Подборка аудиокниг»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128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29</cp:revision>
  <dcterms:created xsi:type="dcterms:W3CDTF">2025-11-06T11:20:25Z</dcterms:created>
  <dcterms:modified xsi:type="dcterms:W3CDTF">2026-04-23T05:35:45Z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