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smtClean="0"/>
              <a:t>АПРЕЛЬ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Ягодное, Спортивная ул., 12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8(800)-100-100-00-01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Руководителяь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КС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Теремецкая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533958"/>
              </p:ext>
            </p:extLst>
          </p:nvPr>
        </p:nvGraphicFramePr>
        <p:xfrm>
          <a:off x="299538" y="1917700"/>
          <a:ext cx="709027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8209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858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07.05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Праздник Весны и Труда: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«И вспомним мы победный Май»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14.05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Музыкальный марафон «Военные песни,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негасимый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свет»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</a:p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858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19.05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«Индексация и повышение пенсий: как часто происходит и от чего зависит»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smtClean="0"/>
                        <a:t>Лекция «Осторожно мошенники»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Мастер - класс «Победа в сердце каждого живёт»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347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115</Words>
  <Application>Microsoft Office PowerPoint</Application>
  <PresentationFormat>Произвольный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АПРЕЛЬ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Глизница Анна Анатольевна</cp:lastModifiedBy>
  <cp:revision>29</cp:revision>
  <dcterms:created xsi:type="dcterms:W3CDTF">2025-11-06T11:20:25Z</dcterms:created>
  <dcterms:modified xsi:type="dcterms:W3CDTF">2026-04-23T22:44:53Z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