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09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</a:t>
            </a:r>
            <a:r>
              <a:rPr lang="ru-RU" spc="-10" dirty="0" smtClean="0"/>
              <a:t> </a:t>
            </a: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10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Сеймчан, Николаева ул., 4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8 (800) 100-00-01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Руководитель КС Руденко Е.А.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43346"/>
              </p:ext>
            </p:extLst>
          </p:nvPr>
        </p:nvGraphicFramePr>
        <p:xfrm>
          <a:off x="273951" y="1917700"/>
          <a:ext cx="7090272" cy="5015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729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008378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2021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71740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2559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11.09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Осенняя благотворительная ярмарка в поддержку бойцов СВО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15-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5151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18.09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Настольные игры: Турнир по шашкам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22.09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Тематическая</a:t>
                      </a:r>
                      <a:r>
                        <a:rPr lang="ru-RU" baseline="0" dirty="0" smtClean="0"/>
                        <a:t> беседа по теме 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«Учет «</a:t>
                      </a:r>
                      <a:r>
                        <a:rPr lang="ru-RU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нестраховых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периодов при расчёте пенсий» </a:t>
                      </a:r>
                      <a:r>
                        <a:rPr lang="ru-RU" baseline="0" dirty="0" smtClean="0"/>
                        <a:t> с заместителем начальника Управления установления пенсий в формате ВКС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5151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25.09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МАХ с нуля: полезные функции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мессенджера.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15-00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51519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</TotalTime>
  <Words>104</Words>
  <Application>Microsoft Office PowerPoint</Application>
  <PresentationFormat>Произвольный</PresentationFormat>
  <Paragraphs>27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Глизница Анна Анатольевна</cp:lastModifiedBy>
  <cp:revision>44</cp:revision>
  <dcterms:created xsi:type="dcterms:W3CDTF">2025-11-06T11:20:25Z</dcterms:created>
  <dcterms:modified xsi:type="dcterms:W3CDTF">2026-08-27T23:22:59Z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