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Усть-Омчуг, Мира ул., 18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8(800)-100-00-01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Руководитель КС Кузнецова Н.Н.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569621"/>
              </p:ext>
            </p:extLst>
          </p:nvPr>
        </p:nvGraphicFramePr>
        <p:xfrm>
          <a:off x="273951" y="1917699"/>
          <a:ext cx="7090272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1519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2192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04.09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Мастер-класс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Поделка из фетра «Матрёшка» (для волонтерской организации «Открытые сердца»)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13716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 прогулка «Родная улица моя» (посвящённый Дню рождения Усть-Омчуга)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15240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18.09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Музыкальный вечер «Я люблю тебя, жизнь!»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(посвящённый 115-летию со дня рождения Бернеса М.Н.)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«Учет «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нестраховых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периодов при расчёте пенсий» </a:t>
                      </a:r>
                      <a:r>
                        <a:rPr lang="ru-RU" baseline="0" dirty="0" smtClean="0"/>
                        <a:t> с заместителем начальника Управления установления пенсий в формате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121921"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129</Words>
  <Application>Microsoft Office PowerPoint</Application>
  <PresentationFormat>Произвольный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Глизница Анна Анатольевна</cp:lastModifiedBy>
  <cp:revision>37</cp:revision>
  <dcterms:created xsi:type="dcterms:W3CDTF">2025-11-06T11:20:25Z</dcterms:created>
  <dcterms:modified xsi:type="dcterms:W3CDTF">2026-08-27T23:19:27Z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