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090" y="5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Ягодное, Спортивная ул., 12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8(800)-100-100-00-01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Руководителяь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КС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Теремецкая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539533"/>
              </p:ext>
            </p:extLst>
          </p:nvPr>
        </p:nvGraphicFramePr>
        <p:xfrm>
          <a:off x="299538" y="1917700"/>
          <a:ext cx="7090272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2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00837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021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8209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Литературный час – чтение стихов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15-00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10.09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встреча «День языков народов России»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+mn-lt"/>
                        </a:rPr>
                        <a:t>15-00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17.09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Мастер – класс:</a:t>
                      </a:r>
                      <a:r>
                        <a:rPr lang="ru-RU" baseline="0" dirty="0" smtClean="0"/>
                        <a:t> поделки из </a:t>
                      </a:r>
                      <a:r>
                        <a:rPr lang="ru-RU" baseline="0" dirty="0" err="1" smtClean="0"/>
                        <a:t>фоамирана</a:t>
                      </a:r>
                      <a:r>
                        <a:rPr lang="ru-RU" baseline="0" dirty="0" smtClean="0"/>
                        <a:t> и фетра «Краски осени»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22.09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беседа по теме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«Учет «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нестраховых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периодов при расчёте пенсий» </a:t>
                      </a:r>
                      <a:r>
                        <a:rPr lang="ru-RU" baseline="0" dirty="0" smtClean="0"/>
                        <a:t> с заместителем начальника Управления установления пенсий в формате ВКС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</TotalTime>
  <Words>110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Глизница Анна Анатольевна</cp:lastModifiedBy>
  <cp:revision>37</cp:revision>
  <dcterms:created xsi:type="dcterms:W3CDTF">2025-11-06T11:20:25Z</dcterms:created>
  <dcterms:modified xsi:type="dcterms:W3CDTF">2026-08-28T01:51:23Z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