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8" d="100"/>
          <a:sy n="58" d="100"/>
        </p:scale>
        <p:origin x="-2453" y="22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8/25/2026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050" y="316976"/>
            <a:ext cx="2675265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 </a:t>
            </a: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10" dirty="0" smtClean="0"/>
              <a:t>СЕНТЯБРЬ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21868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 Боровичи, ул. С.Перовской, д. 78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: 8(816-64)49-931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Павлова Светлана Николаевна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806450" y="7861300"/>
            <a:ext cx="5353612" cy="11641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</a:t>
            </a:r>
            <a:r>
              <a:rPr sz="1600" b="1" dirty="0" err="1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  <a:endParaRPr lang="ru-RU" sz="1600" b="1" spc="-1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spc="-10" dirty="0" err="1" smtClean="0">
                <a:solidFill>
                  <a:srgbClr val="58595B"/>
                </a:solidFill>
                <a:latin typeface="Calibri"/>
                <a:cs typeface="Calibri"/>
              </a:rPr>
              <a:t>понедельник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 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en-US" sz="1600" b="1" dirty="0" smtClean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dirty="0" smtClean="0">
                <a:solidFill>
                  <a:srgbClr val="58595B"/>
                </a:solidFill>
                <a:latin typeface="Calibri"/>
                <a:cs typeface="Calibri"/>
              </a:rPr>
              <a:t>:30</a:t>
            </a:r>
            <a:r>
              <a:rPr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17:30</a:t>
            </a:r>
            <a:endParaRPr lang="ru-RU" sz="1600" b="1" spc="-20" dirty="0" smtClean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l">
              <a:lnSpc>
                <a:spcPct val="112799"/>
              </a:lnSpc>
              <a:spcBef>
                <a:spcPts val="100"/>
              </a:spcBef>
            </a:pP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п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ятница :  08:30 – 17:00</a:t>
            </a:r>
          </a:p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 err="1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Новгородской </a:t>
            </a:r>
            <a:r>
              <a:rPr sz="800" spc="-10" dirty="0" err="1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882650" y="1536700"/>
          <a:ext cx="6324600" cy="640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180117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925283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5334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03.09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«Голосуем сердцем - воспитываем примером: выборы в России»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624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04.09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</a:t>
                      </a: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Серебрянные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горизонты: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тимбилдинг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 для мудрых»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11:00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  <a:tr h="31254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09.09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«Правовая грамотность»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86118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17.09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«Компьютерная грамотность» Преимущество оформления цифровых документов  «МАКС»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55638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24.09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Актуальные вопросы пенсионного законодательства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57912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25.09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err="1" smtClean="0">
                          <a:latin typeface="+mn-lt"/>
                          <a:cs typeface="Calibri Light"/>
                        </a:rPr>
                        <a:t>Иммерсивный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  <a:r>
                        <a:rPr lang="ru-RU" sz="1800" b="0" baseline="0" dirty="0" err="1" smtClean="0">
                          <a:latin typeface="+mn-lt"/>
                          <a:cs typeface="Calibri Light"/>
                        </a:rPr>
                        <a:t>квест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 </a:t>
                      </a:r>
                    </a:p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«Место встречи»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5486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25.09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Музыкальный вечер памяти Владимира Трошина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14:30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  <a:tr h="57162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baseline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вторник, четверг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Изготовление окопных свечей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+mn-lt"/>
                        </a:rPr>
                        <a:t>12:00</a:t>
                      </a:r>
                    </a:p>
                  </a:txBody>
                  <a:tcPr/>
                </a:tc>
              </a:tr>
              <a:tr h="54114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по</a:t>
                      </a:r>
                      <a:r>
                        <a:rPr lang="ru-RU" sz="1800" b="1" spc="-10" baseline="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 четвергам</a:t>
                      </a:r>
                      <a:endParaRPr lang="ru-RU" sz="1800" dirty="0" smtClean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Настольные игры (шашки, шахматы и др.)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0" dirty="0" smtClean="0">
                          <a:latin typeface="+mn-lt"/>
                        </a:rPr>
                        <a:t>10:00</a:t>
                      </a:r>
                    </a:p>
                    <a:p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7556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Центр общения старшего поколения</a:t>
            </a: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Боровичи, ул. С. Перовской, д. 78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75565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Центр общения старшего поколения</a:t>
            </a:r>
            <a:endParaRPr kumimoji="0" lang="ru-RU" sz="1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г. Боровичи, ул. С. Перовской, д. 78</a:t>
            </a:r>
            <a:r>
              <a:rPr kumimoji="0" lang="ru-RU" sz="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875</TotalTime>
  <Words>173</Words>
  <Application>Microsoft Office PowerPoint</Application>
  <PresentationFormat>Произвольный</PresentationFormat>
  <Paragraphs>48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063EgorovaDS</cp:lastModifiedBy>
  <cp:revision>99</cp:revision>
  <dcterms:created xsi:type="dcterms:W3CDTF">2025-11-06T11:20:25Z</dcterms:created>
  <dcterms:modified xsi:type="dcterms:W3CDTF">2026-08-25T07:11:36Z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