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2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05557" y="188149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8596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Павлова Светлана Николаевна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Боровичи, ул. С.Перовской, д. 78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8(816-64)49-931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949450" y="7404100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03938" y="250625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323917"/>
              </p:ext>
            </p:extLst>
          </p:nvPr>
        </p:nvGraphicFramePr>
        <p:xfrm>
          <a:off x="625453" y="1406518"/>
          <a:ext cx="6790065" cy="5859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19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028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«Как не стать жертвой мошенников»                беседа со специалистом СО МО «МВД Боровичский» Новгородской области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11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поделка из шнура «Стрекоза»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319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Эстафета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«Мои финансы»: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«Рациональное потребление»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11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Цикл встреч: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«Живые символы России»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319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поделка из </a:t>
                      </a:r>
                      <a:r>
                        <a:rPr lang="ru-RU" sz="1800" b="0" baseline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синельной проволоки «Стрекоза»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6319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«Формирование и выплата средств пенсионных накоплений»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319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Музей ВПО «Звезда»: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«Честь и слава защитникам»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11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Клуб «Свеча»: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Анна Герман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6475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по</a:t>
                      </a:r>
                      <a:r>
                        <a:rPr lang="ru-RU" sz="1800" b="0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пятницам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Настольные игры (шашки, шахматы и др.)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</a:p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167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32</cp:revision>
  <dcterms:created xsi:type="dcterms:W3CDTF">2025-11-06T11:20:25Z</dcterms:created>
  <dcterms:modified xsi:type="dcterms:W3CDTF">2026-01-28T07:53:02Z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