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381600"/>
            <a:ext cx="6800400" cy="187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4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 cstate="print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 cstate="print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ru-RU" sz="4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7000" cy="1655280"/>
          </a:xfrm>
          <a:prstGeom prst="rect">
            <a:avLst/>
          </a:prstGeom>
          <a:ln>
            <a:noFill/>
          </a:ln>
        </p:spPr>
      </p:pic>
      <p:sp>
        <p:nvSpPr>
          <p:cNvPr id="37" name="CustomShape 1"/>
          <p:cNvSpPr/>
          <p:nvPr/>
        </p:nvSpPr>
        <p:spPr>
          <a:xfrm>
            <a:off x="111240" y="7000200"/>
            <a:ext cx="7342560" cy="358056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8" name="object 36"/>
          <p:cNvPicPr/>
          <p:nvPr/>
        </p:nvPicPr>
        <p:blipFill>
          <a:blip r:embed="rId3" cstate="print"/>
          <a:stretch/>
        </p:blipFill>
        <p:spPr>
          <a:xfrm>
            <a:off x="644400" y="8176320"/>
            <a:ext cx="100080" cy="129600"/>
          </a:xfrm>
          <a:prstGeom prst="rect">
            <a:avLst/>
          </a:prstGeom>
          <a:ln>
            <a:noFill/>
          </a:ln>
        </p:spPr>
      </p:pic>
      <p:sp>
        <p:nvSpPr>
          <p:cNvPr id="39" name="CustomShape 2"/>
          <p:cNvSpPr/>
          <p:nvPr/>
        </p:nvSpPr>
        <p:spPr>
          <a:xfrm>
            <a:off x="771480" y="8178120"/>
            <a:ext cx="91440" cy="12636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8"/>
          <p:cNvPicPr/>
          <p:nvPr/>
        </p:nvPicPr>
        <p:blipFill>
          <a:blip r:embed="rId4" cstate="print"/>
          <a:stretch/>
        </p:blipFill>
        <p:spPr>
          <a:xfrm>
            <a:off x="888840" y="8176320"/>
            <a:ext cx="289080" cy="129600"/>
          </a:xfrm>
          <a:prstGeom prst="rect">
            <a:avLst/>
          </a:prstGeom>
          <a:ln>
            <a:noFill/>
          </a:ln>
        </p:spPr>
      </p:pic>
      <p:pic>
        <p:nvPicPr>
          <p:cNvPr id="41" name="object 39"/>
          <p:cNvPicPr/>
          <p:nvPr/>
        </p:nvPicPr>
        <p:blipFill>
          <a:blip r:embed="rId5" cstate="print"/>
          <a:stretch/>
        </p:blipFill>
        <p:spPr>
          <a:xfrm>
            <a:off x="1201680" y="8176320"/>
            <a:ext cx="316080" cy="129600"/>
          </a:xfrm>
          <a:prstGeom prst="rect">
            <a:avLst/>
          </a:prstGeom>
          <a:ln>
            <a:noFill/>
          </a:ln>
        </p:spPr>
      </p:pic>
      <p:pic>
        <p:nvPicPr>
          <p:cNvPr id="42" name="object 40"/>
          <p:cNvPicPr/>
          <p:nvPr/>
        </p:nvPicPr>
        <p:blipFill>
          <a:blip r:embed="rId6" cstate="print"/>
          <a:stretch/>
        </p:blipFill>
        <p:spPr>
          <a:xfrm>
            <a:off x="1545480" y="8178120"/>
            <a:ext cx="106920" cy="126000"/>
          </a:xfrm>
          <a:prstGeom prst="rect">
            <a:avLst/>
          </a:prstGeom>
          <a:ln>
            <a:noFill/>
          </a:ln>
        </p:spPr>
      </p:pic>
      <p:pic>
        <p:nvPicPr>
          <p:cNvPr id="43" name="object 41"/>
          <p:cNvPicPr/>
          <p:nvPr/>
        </p:nvPicPr>
        <p:blipFill>
          <a:blip r:embed="rId7" cstate="print"/>
          <a:stretch/>
        </p:blipFill>
        <p:spPr>
          <a:xfrm>
            <a:off x="1679400" y="8178120"/>
            <a:ext cx="109800" cy="12780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4066282" y="316800"/>
            <a:ext cx="3240360" cy="186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r"/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 </a:t>
            </a:r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НА СЕНТЯБРЬ</a:t>
            </a:r>
          </a:p>
          <a:p>
            <a:r>
              <a:rPr lang="ru-RU" sz="2700" b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Ь</a:t>
            </a:r>
            <a:endParaRPr lang="ru-RU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39560" indent="-424080" algn="r">
              <a:lnSpc>
                <a:spcPts val="0"/>
              </a:lnSpc>
            </a:pPr>
            <a:r>
              <a:rPr lang="ru-RU" sz="27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2026</a:t>
            </a:r>
            <a:endParaRPr lang="ru-RU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628920" y="8441640"/>
            <a:ext cx="5110920" cy="2301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</a:t>
            </a:r>
            <a:r>
              <a:rPr lang="ru-RU" sz="4400" b="1" strike="noStrike" spc="-11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ВАС</a:t>
            </a:r>
            <a:r>
              <a:rPr lang="ru-RU" sz="4400" b="1" strike="noStrike" spc="-11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ЖДЕМ!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</a:pPr>
            <a:r>
              <a:rPr lang="ru-RU" sz="13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Наши</a:t>
            </a:r>
            <a:r>
              <a:rPr lang="ru-RU" sz="1300" strike="noStrike" spc="-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3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контакты: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</a:pPr>
            <a:r>
              <a:rPr lang="ru-RU" sz="13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Адрес: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</a:pPr>
            <a:r>
              <a:rPr lang="ru-RU" sz="13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Контактный номер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5120">
              <a:lnSpc>
                <a:spcPts val="0"/>
              </a:lnSpc>
            </a:pPr>
            <a:r>
              <a:rPr lang="ru-RU" sz="13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ФИО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CustomShape 5"/>
          <p:cNvSpPr/>
          <p:nvPr/>
        </p:nvSpPr>
        <p:spPr>
          <a:xfrm>
            <a:off x="1762920" y="7361640"/>
            <a:ext cx="5350320" cy="110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                                          Время</a:t>
            </a:r>
            <a:r>
              <a:rPr lang="ru-RU" sz="1600" b="1" strike="noStrike" spc="-4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работы: 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понедельник – четверг :  08:30 – 17:30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r>
              <a:rPr lang="ru-RU" sz="1600" b="1" strike="noStrike" spc="-1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пятница :  08:30 – 17:00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CustomShape 6"/>
          <p:cNvSpPr/>
          <p:nvPr/>
        </p:nvSpPr>
        <p:spPr>
          <a:xfrm>
            <a:off x="6123240" y="8786520"/>
            <a:ext cx="914400" cy="75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strike="noStrike" spc="47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strike="noStrike" spc="474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</a:t>
            </a:r>
            <a:r>
              <a:rPr lang="ru-RU" sz="800" strike="noStrike" spc="2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Новгородской области</a:t>
            </a:r>
            <a:endParaRPr lang="ru-RU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8" name="object 49"/>
          <p:cNvPicPr/>
          <p:nvPr/>
        </p:nvPicPr>
        <p:blipFill>
          <a:blip r:embed="rId8" cstate="print"/>
          <a:stretch/>
        </p:blipFill>
        <p:spPr>
          <a:xfrm>
            <a:off x="512280" y="489240"/>
            <a:ext cx="836280" cy="954000"/>
          </a:xfrm>
          <a:prstGeom prst="rect">
            <a:avLst/>
          </a:prstGeom>
          <a:ln>
            <a:noFill/>
          </a:ln>
        </p:spPr>
      </p:pic>
      <p:sp>
        <p:nvSpPr>
          <p:cNvPr id="49" name="CustomShape 7"/>
          <p:cNvSpPr/>
          <p:nvPr/>
        </p:nvSpPr>
        <p:spPr>
          <a:xfrm>
            <a:off x="1577160" y="814680"/>
            <a:ext cx="291960" cy="182160"/>
          </a:xfrm>
          <a:custGeom>
            <a:avLst/>
            <a:gdLst/>
            <a:ahLst/>
            <a:cxnLst/>
            <a:rect l="l" t="t" r="r" b="b"/>
            <a:pathLst>
              <a:path w="295275" h="185419">
                <a:moveTo>
                  <a:pt x="149402" y="132080"/>
                </a:moveTo>
                <a:lnTo>
                  <a:pt x="126225" y="132080"/>
                </a:lnTo>
                <a:lnTo>
                  <a:pt x="126225" y="0"/>
                </a:lnTo>
                <a:lnTo>
                  <a:pt x="104965" y="0"/>
                </a:lnTo>
                <a:lnTo>
                  <a:pt x="104965" y="132080"/>
                </a:lnTo>
                <a:lnTo>
                  <a:pt x="21259" y="132080"/>
                </a:lnTo>
                <a:lnTo>
                  <a:pt x="21259" y="0"/>
                </a:lnTo>
                <a:lnTo>
                  <a:pt x="0" y="0"/>
                </a:lnTo>
                <a:lnTo>
                  <a:pt x="0" y="132080"/>
                </a:lnTo>
                <a:lnTo>
                  <a:pt x="0" y="151130"/>
                </a:lnTo>
                <a:lnTo>
                  <a:pt x="129438" y="151130"/>
                </a:lnTo>
                <a:lnTo>
                  <a:pt x="129438" y="185420"/>
                </a:lnTo>
                <a:lnTo>
                  <a:pt x="149402" y="185420"/>
                </a:lnTo>
                <a:lnTo>
                  <a:pt x="149402" y="151130"/>
                </a:lnTo>
                <a:lnTo>
                  <a:pt x="149402" y="132080"/>
                </a:lnTo>
                <a:close/>
                <a:moveTo>
                  <a:pt x="295008" y="132080"/>
                </a:moveTo>
                <a:lnTo>
                  <a:pt x="207429" y="132080"/>
                </a:lnTo>
                <a:lnTo>
                  <a:pt x="207429" y="83820"/>
                </a:lnTo>
                <a:lnTo>
                  <a:pt x="282778" y="83820"/>
                </a:lnTo>
                <a:lnTo>
                  <a:pt x="282778" y="64770"/>
                </a:lnTo>
                <a:lnTo>
                  <a:pt x="207429" y="64770"/>
                </a:lnTo>
                <a:lnTo>
                  <a:pt x="207429" y="19050"/>
                </a:lnTo>
                <a:lnTo>
                  <a:pt x="291998" y="19050"/>
                </a:lnTo>
                <a:lnTo>
                  <a:pt x="291998" y="0"/>
                </a:lnTo>
                <a:lnTo>
                  <a:pt x="185966" y="0"/>
                </a:lnTo>
                <a:lnTo>
                  <a:pt x="185966" y="19050"/>
                </a:lnTo>
                <a:lnTo>
                  <a:pt x="185966" y="64770"/>
                </a:lnTo>
                <a:lnTo>
                  <a:pt x="185966" y="83820"/>
                </a:lnTo>
                <a:lnTo>
                  <a:pt x="185966" y="132080"/>
                </a:lnTo>
                <a:lnTo>
                  <a:pt x="185966" y="151130"/>
                </a:lnTo>
                <a:lnTo>
                  <a:pt x="295008" y="151130"/>
                </a:lnTo>
                <a:lnTo>
                  <a:pt x="295008" y="13208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CustomShape 8"/>
          <p:cNvSpPr/>
          <p:nvPr/>
        </p:nvSpPr>
        <p:spPr>
          <a:xfrm>
            <a:off x="1917720" y="814680"/>
            <a:ext cx="287640" cy="147960"/>
          </a:xfrm>
          <a:custGeom>
            <a:avLst/>
            <a:gdLst/>
            <a:ahLst/>
            <a:cxnLst/>
            <a:rect l="l" t="t" r="r" b="b"/>
            <a:pathLst>
              <a:path w="290830" h="151130">
                <a:moveTo>
                  <a:pt x="129222" y="381"/>
                </a:moveTo>
                <a:lnTo>
                  <a:pt x="107759" y="381"/>
                </a:lnTo>
                <a:lnTo>
                  <a:pt x="107759" y="65151"/>
                </a:lnTo>
                <a:lnTo>
                  <a:pt x="21463" y="65151"/>
                </a:lnTo>
                <a:lnTo>
                  <a:pt x="21463" y="381"/>
                </a:lnTo>
                <a:lnTo>
                  <a:pt x="0" y="381"/>
                </a:lnTo>
                <a:lnTo>
                  <a:pt x="0" y="65151"/>
                </a:lnTo>
                <a:lnTo>
                  <a:pt x="0" y="84201"/>
                </a:lnTo>
                <a:lnTo>
                  <a:pt x="0" y="150241"/>
                </a:lnTo>
                <a:lnTo>
                  <a:pt x="21463" y="150241"/>
                </a:lnTo>
                <a:lnTo>
                  <a:pt x="21463" y="84201"/>
                </a:lnTo>
                <a:lnTo>
                  <a:pt x="107759" y="84201"/>
                </a:lnTo>
                <a:lnTo>
                  <a:pt x="107759" y="150241"/>
                </a:lnTo>
                <a:lnTo>
                  <a:pt x="129222" y="150241"/>
                </a:lnTo>
                <a:lnTo>
                  <a:pt x="129222" y="84201"/>
                </a:lnTo>
                <a:lnTo>
                  <a:pt x="129222" y="65151"/>
                </a:lnTo>
                <a:lnTo>
                  <a:pt x="129222" y="381"/>
                </a:lnTo>
                <a:close/>
                <a:moveTo>
                  <a:pt x="290398" y="0"/>
                </a:moveTo>
                <a:lnTo>
                  <a:pt x="166535" y="0"/>
                </a:lnTo>
                <a:lnTo>
                  <a:pt x="166535" y="19050"/>
                </a:lnTo>
                <a:lnTo>
                  <a:pt x="217843" y="19050"/>
                </a:lnTo>
                <a:lnTo>
                  <a:pt x="217843" y="151130"/>
                </a:lnTo>
                <a:lnTo>
                  <a:pt x="238874" y="151130"/>
                </a:lnTo>
                <a:lnTo>
                  <a:pt x="238874" y="19050"/>
                </a:lnTo>
                <a:lnTo>
                  <a:pt x="290398" y="19050"/>
                </a:lnTo>
                <a:lnTo>
                  <a:pt x="290398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1" name="object 53"/>
          <p:cNvPicPr/>
          <p:nvPr/>
        </p:nvPicPr>
        <p:blipFill>
          <a:blip r:embed="rId9" cstate="print"/>
          <a:stretch/>
        </p:blipFill>
        <p:spPr>
          <a:xfrm>
            <a:off x="2244240" y="815040"/>
            <a:ext cx="118080" cy="146880"/>
          </a:xfrm>
          <a:prstGeom prst="rect">
            <a:avLst/>
          </a:prstGeom>
          <a:ln>
            <a:noFill/>
          </a:ln>
        </p:spPr>
      </p:pic>
      <p:pic>
        <p:nvPicPr>
          <p:cNvPr id="52" name="object 54"/>
          <p:cNvPicPr/>
          <p:nvPr/>
        </p:nvPicPr>
        <p:blipFill>
          <a:blip r:embed="rId10" cstate="print"/>
          <a:stretch/>
        </p:blipFill>
        <p:spPr>
          <a:xfrm>
            <a:off x="1556640" y="1049760"/>
            <a:ext cx="156600" cy="150480"/>
          </a:xfrm>
          <a:prstGeom prst="rect">
            <a:avLst/>
          </a:prstGeom>
          <a:ln>
            <a:noFill/>
          </a:ln>
        </p:spPr>
      </p:pic>
      <p:pic>
        <p:nvPicPr>
          <p:cNvPr id="53" name="object 56"/>
          <p:cNvPicPr/>
          <p:nvPr/>
        </p:nvPicPr>
        <p:blipFill>
          <a:blip r:embed="rId11" cstate="print"/>
          <a:stretch/>
        </p:blipFill>
        <p:spPr>
          <a:xfrm>
            <a:off x="1762920" y="1051560"/>
            <a:ext cx="119520" cy="146880"/>
          </a:xfrm>
          <a:prstGeom prst="rect">
            <a:avLst/>
          </a:prstGeom>
          <a:ln>
            <a:noFill/>
          </a:ln>
        </p:spPr>
      </p:pic>
      <p:sp>
        <p:nvSpPr>
          <p:cNvPr id="54" name="CustomShape 9"/>
          <p:cNvSpPr/>
          <p:nvPr/>
        </p:nvSpPr>
        <p:spPr>
          <a:xfrm>
            <a:off x="1917720" y="1051200"/>
            <a:ext cx="519480" cy="180360"/>
          </a:xfrm>
          <a:custGeom>
            <a:avLst/>
            <a:gdLst/>
            <a:ahLst/>
            <a:cxnLst/>
            <a:rect l="l" t="t" r="r" b="b"/>
            <a:pathLst>
              <a:path w="522605" h="183515">
                <a:moveTo>
                  <a:pt x="104749" y="495"/>
                </a:moveTo>
                <a:lnTo>
                  <a:pt x="83718" y="495"/>
                </a:lnTo>
                <a:lnTo>
                  <a:pt x="83718" y="132080"/>
                </a:lnTo>
                <a:lnTo>
                  <a:pt x="104749" y="132080"/>
                </a:lnTo>
                <a:lnTo>
                  <a:pt x="104749" y="495"/>
                </a:lnTo>
                <a:close/>
                <a:moveTo>
                  <a:pt x="210794" y="132575"/>
                </a:moveTo>
                <a:lnTo>
                  <a:pt x="188252" y="132575"/>
                </a:lnTo>
                <a:lnTo>
                  <a:pt x="188252" y="495"/>
                </a:lnTo>
                <a:lnTo>
                  <a:pt x="167220" y="495"/>
                </a:lnTo>
                <a:lnTo>
                  <a:pt x="167220" y="132575"/>
                </a:lnTo>
                <a:lnTo>
                  <a:pt x="166789" y="132575"/>
                </a:lnTo>
                <a:lnTo>
                  <a:pt x="21247" y="132575"/>
                </a:lnTo>
                <a:lnTo>
                  <a:pt x="21247" y="495"/>
                </a:lnTo>
                <a:lnTo>
                  <a:pt x="0" y="495"/>
                </a:lnTo>
                <a:lnTo>
                  <a:pt x="0" y="132575"/>
                </a:lnTo>
                <a:lnTo>
                  <a:pt x="0" y="150355"/>
                </a:lnTo>
                <a:lnTo>
                  <a:pt x="166789" y="150355"/>
                </a:lnTo>
                <a:lnTo>
                  <a:pt x="188252" y="150355"/>
                </a:lnTo>
                <a:lnTo>
                  <a:pt x="191046" y="150355"/>
                </a:lnTo>
                <a:lnTo>
                  <a:pt x="191046" y="183375"/>
                </a:lnTo>
                <a:lnTo>
                  <a:pt x="210794" y="183375"/>
                </a:lnTo>
                <a:lnTo>
                  <a:pt x="210794" y="150355"/>
                </a:lnTo>
                <a:lnTo>
                  <a:pt x="210794" y="132575"/>
                </a:lnTo>
                <a:close/>
                <a:moveTo>
                  <a:pt x="352691" y="132080"/>
                </a:moveTo>
                <a:lnTo>
                  <a:pt x="265112" y="132080"/>
                </a:lnTo>
                <a:lnTo>
                  <a:pt x="265112" y="83820"/>
                </a:lnTo>
                <a:lnTo>
                  <a:pt x="340461" y="83820"/>
                </a:lnTo>
                <a:lnTo>
                  <a:pt x="340461" y="64770"/>
                </a:lnTo>
                <a:lnTo>
                  <a:pt x="265112" y="64770"/>
                </a:lnTo>
                <a:lnTo>
                  <a:pt x="265112" y="19050"/>
                </a:lnTo>
                <a:lnTo>
                  <a:pt x="349681" y="19050"/>
                </a:lnTo>
                <a:lnTo>
                  <a:pt x="349681" y="0"/>
                </a:lnTo>
                <a:lnTo>
                  <a:pt x="243649" y="0"/>
                </a:lnTo>
                <a:lnTo>
                  <a:pt x="243649" y="19050"/>
                </a:lnTo>
                <a:lnTo>
                  <a:pt x="243649" y="64770"/>
                </a:lnTo>
                <a:lnTo>
                  <a:pt x="243649" y="83820"/>
                </a:lnTo>
                <a:lnTo>
                  <a:pt x="243649" y="132080"/>
                </a:lnTo>
                <a:lnTo>
                  <a:pt x="243649" y="151130"/>
                </a:lnTo>
                <a:lnTo>
                  <a:pt x="352691" y="151130"/>
                </a:lnTo>
                <a:lnTo>
                  <a:pt x="352691" y="132080"/>
                </a:lnTo>
                <a:close/>
                <a:moveTo>
                  <a:pt x="522490" y="495"/>
                </a:moveTo>
                <a:lnTo>
                  <a:pt x="501027" y="495"/>
                </a:lnTo>
                <a:lnTo>
                  <a:pt x="501027" y="65265"/>
                </a:lnTo>
                <a:lnTo>
                  <a:pt x="414731" y="65265"/>
                </a:lnTo>
                <a:lnTo>
                  <a:pt x="414731" y="495"/>
                </a:lnTo>
                <a:lnTo>
                  <a:pt x="393268" y="495"/>
                </a:lnTo>
                <a:lnTo>
                  <a:pt x="393268" y="65265"/>
                </a:lnTo>
                <a:lnTo>
                  <a:pt x="393268" y="84315"/>
                </a:lnTo>
                <a:lnTo>
                  <a:pt x="393268" y="150355"/>
                </a:lnTo>
                <a:lnTo>
                  <a:pt x="414731" y="150355"/>
                </a:lnTo>
                <a:lnTo>
                  <a:pt x="414731" y="84315"/>
                </a:lnTo>
                <a:lnTo>
                  <a:pt x="501027" y="84315"/>
                </a:lnTo>
                <a:lnTo>
                  <a:pt x="501027" y="150355"/>
                </a:lnTo>
                <a:lnTo>
                  <a:pt x="522490" y="150355"/>
                </a:lnTo>
                <a:lnTo>
                  <a:pt x="522490" y="84315"/>
                </a:lnTo>
                <a:lnTo>
                  <a:pt x="522490" y="65265"/>
                </a:lnTo>
                <a:lnTo>
                  <a:pt x="522490" y="495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5" name="object 59"/>
          <p:cNvPicPr/>
          <p:nvPr/>
        </p:nvPicPr>
        <p:blipFill>
          <a:blip r:embed="rId12" cstate="print"/>
          <a:stretch/>
        </p:blipFill>
        <p:spPr>
          <a:xfrm>
            <a:off x="2489040" y="1051560"/>
            <a:ext cx="126720" cy="146880"/>
          </a:xfrm>
          <a:prstGeom prst="rect">
            <a:avLst/>
          </a:prstGeom>
          <a:ln>
            <a:noFill/>
          </a:ln>
        </p:spPr>
      </p:pic>
      <p:pic>
        <p:nvPicPr>
          <p:cNvPr id="56" name="object 60"/>
          <p:cNvPicPr/>
          <p:nvPr/>
        </p:nvPicPr>
        <p:blipFill>
          <a:blip r:embed="rId13" cstate="print"/>
          <a:stretch/>
        </p:blipFill>
        <p:spPr>
          <a:xfrm>
            <a:off x="2658960" y="1051560"/>
            <a:ext cx="117720" cy="146880"/>
          </a:xfrm>
          <a:prstGeom prst="rect">
            <a:avLst/>
          </a:prstGeom>
          <a:ln>
            <a:noFill/>
          </a:ln>
        </p:spPr>
      </p:pic>
      <p:pic>
        <p:nvPicPr>
          <p:cNvPr id="57" name="object 62"/>
          <p:cNvPicPr/>
          <p:nvPr/>
        </p:nvPicPr>
        <p:blipFill>
          <a:blip r:embed="rId14" cstate="print"/>
          <a:stretch/>
        </p:blipFill>
        <p:spPr>
          <a:xfrm>
            <a:off x="1556640" y="1292040"/>
            <a:ext cx="140040" cy="152280"/>
          </a:xfrm>
          <a:prstGeom prst="rect">
            <a:avLst/>
          </a:prstGeom>
          <a:ln>
            <a:noFill/>
          </a:ln>
        </p:spPr>
      </p:pic>
      <p:pic>
        <p:nvPicPr>
          <p:cNvPr id="58" name="object 63"/>
          <p:cNvPicPr/>
          <p:nvPr/>
        </p:nvPicPr>
        <p:blipFill>
          <a:blip r:embed="rId15" cstate="print"/>
          <a:stretch/>
        </p:blipFill>
        <p:spPr>
          <a:xfrm>
            <a:off x="1725840" y="1292040"/>
            <a:ext cx="161280" cy="152280"/>
          </a:xfrm>
          <a:prstGeom prst="rect">
            <a:avLst/>
          </a:prstGeom>
          <a:ln>
            <a:noFill/>
          </a:ln>
        </p:spPr>
      </p:pic>
      <p:pic>
        <p:nvPicPr>
          <p:cNvPr id="59" name="object 64"/>
          <p:cNvPicPr/>
          <p:nvPr/>
        </p:nvPicPr>
        <p:blipFill>
          <a:blip r:embed="rId16" cstate="print"/>
          <a:stretch/>
        </p:blipFill>
        <p:spPr>
          <a:xfrm>
            <a:off x="1917720" y="1284480"/>
            <a:ext cx="357120" cy="184680"/>
          </a:xfrm>
          <a:prstGeom prst="rect">
            <a:avLst/>
          </a:prstGeom>
          <a:ln>
            <a:noFill/>
          </a:ln>
        </p:spPr>
      </p:pic>
      <p:pic>
        <p:nvPicPr>
          <p:cNvPr id="60" name="object 65"/>
          <p:cNvPicPr/>
          <p:nvPr/>
        </p:nvPicPr>
        <p:blipFill>
          <a:blip r:embed="rId17" cstate="print"/>
          <a:stretch/>
        </p:blipFill>
        <p:spPr>
          <a:xfrm>
            <a:off x="2300040" y="1292040"/>
            <a:ext cx="161280" cy="152280"/>
          </a:xfrm>
          <a:prstGeom prst="rect">
            <a:avLst/>
          </a:prstGeom>
          <a:ln>
            <a:noFill/>
          </a:ln>
        </p:spPr>
      </p:pic>
      <p:sp>
        <p:nvSpPr>
          <p:cNvPr id="61" name="CustomShape 10"/>
          <p:cNvSpPr/>
          <p:nvPr/>
        </p:nvSpPr>
        <p:spPr>
          <a:xfrm>
            <a:off x="2494080" y="1290960"/>
            <a:ext cx="135360" cy="146520"/>
          </a:xfrm>
          <a:custGeom>
            <a:avLst/>
            <a:gdLst/>
            <a:ahLst/>
            <a:cxnLst/>
            <a:rect l="l" t="t" r="r" b="b"/>
            <a:pathLst>
              <a:path w="138430" h="149859">
                <a:moveTo>
                  <a:pt x="137807" y="0"/>
                </a:moveTo>
                <a:lnTo>
                  <a:pt x="103035" y="0"/>
                </a:lnTo>
                <a:lnTo>
                  <a:pt x="103035" y="59690"/>
                </a:lnTo>
                <a:lnTo>
                  <a:pt x="34772" y="59690"/>
                </a:lnTo>
                <a:lnTo>
                  <a:pt x="34772" y="0"/>
                </a:lnTo>
                <a:lnTo>
                  <a:pt x="0" y="0"/>
                </a:lnTo>
                <a:lnTo>
                  <a:pt x="0" y="59690"/>
                </a:lnTo>
                <a:lnTo>
                  <a:pt x="0" y="88900"/>
                </a:lnTo>
                <a:lnTo>
                  <a:pt x="0" y="149860"/>
                </a:lnTo>
                <a:lnTo>
                  <a:pt x="34772" y="149860"/>
                </a:lnTo>
                <a:lnTo>
                  <a:pt x="34772" y="88900"/>
                </a:lnTo>
                <a:lnTo>
                  <a:pt x="103035" y="88900"/>
                </a:lnTo>
                <a:lnTo>
                  <a:pt x="103035" y="149860"/>
                </a:lnTo>
                <a:lnTo>
                  <a:pt x="137807" y="149860"/>
                </a:lnTo>
                <a:lnTo>
                  <a:pt x="137807" y="88900"/>
                </a:lnTo>
                <a:lnTo>
                  <a:pt x="137807" y="59690"/>
                </a:lnTo>
                <a:lnTo>
                  <a:pt x="137807" y="0"/>
                </a:lnTo>
                <a:close/>
              </a:path>
            </a:pathLst>
          </a:custGeom>
          <a:solidFill>
            <a:srgbClr val="58595B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2" name="object 67"/>
          <p:cNvPicPr/>
          <p:nvPr/>
        </p:nvPicPr>
        <p:blipFill>
          <a:blip r:embed="rId18" cstate="print"/>
          <a:stretch/>
        </p:blipFill>
        <p:spPr>
          <a:xfrm>
            <a:off x="2661480" y="1290960"/>
            <a:ext cx="167040" cy="178200"/>
          </a:xfrm>
          <a:prstGeom prst="rect">
            <a:avLst/>
          </a:prstGeom>
          <a:ln>
            <a:noFill/>
          </a:ln>
        </p:spPr>
      </p:pic>
      <p:pic>
        <p:nvPicPr>
          <p:cNvPr id="63" name="object 68"/>
          <p:cNvPicPr/>
          <p:nvPr/>
        </p:nvPicPr>
        <p:blipFill>
          <a:blip r:embed="rId19" cstate="print"/>
          <a:stretch/>
        </p:blipFill>
        <p:spPr>
          <a:xfrm>
            <a:off x="2861640" y="1290960"/>
            <a:ext cx="165240" cy="146880"/>
          </a:xfrm>
          <a:prstGeom prst="rect">
            <a:avLst/>
          </a:prstGeom>
          <a:ln>
            <a:noFill/>
          </a:ln>
        </p:spPr>
      </p:pic>
      <p:sp>
        <p:nvSpPr>
          <p:cNvPr id="64" name="CustomShape 11"/>
          <p:cNvSpPr/>
          <p:nvPr/>
        </p:nvSpPr>
        <p:spPr>
          <a:xfrm>
            <a:off x="6140520" y="9593640"/>
            <a:ext cx="871560" cy="8553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5" name="CustomShape 12"/>
          <p:cNvSpPr/>
          <p:nvPr/>
        </p:nvSpPr>
        <p:spPr>
          <a:xfrm>
            <a:off x="6047640" y="7937640"/>
            <a:ext cx="812160" cy="8121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6" name="object 48"/>
          <p:cNvPicPr/>
          <p:nvPr/>
        </p:nvPicPr>
        <p:blipFill>
          <a:blip r:embed="rId20" cstate="print"/>
          <a:stretch/>
        </p:blipFill>
        <p:spPr>
          <a:xfrm>
            <a:off x="6162120" y="8141760"/>
            <a:ext cx="598320" cy="513360"/>
          </a:xfrm>
          <a:prstGeom prst="rect">
            <a:avLst/>
          </a:prstGeom>
          <a:ln>
            <a:noFill/>
          </a:ln>
        </p:spPr>
      </p:pic>
      <p:pic>
        <p:nvPicPr>
          <p:cNvPr id="67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8960" cy="858960"/>
          </a:xfrm>
          <a:prstGeom prst="rect">
            <a:avLst/>
          </a:prstGeom>
          <a:ln>
            <a:noFill/>
          </a:ln>
        </p:spPr>
      </p:pic>
      <p:graphicFrame>
        <p:nvGraphicFramePr>
          <p:cNvPr id="68" name="Table 13"/>
          <p:cNvGraphicFramePr/>
          <p:nvPr/>
        </p:nvGraphicFramePr>
        <p:xfrm>
          <a:off x="349200" y="2077920"/>
          <a:ext cx="6789600" cy="5182320"/>
        </p:xfrm>
        <a:graphic>
          <a:graphicData uri="http://schemas.openxmlformats.org/drawingml/2006/table">
            <a:tbl>
              <a:tblPr/>
              <a:tblGrid>
                <a:gridCol w="879480"/>
                <a:gridCol w="4759200"/>
                <a:gridCol w="1150920"/>
              </a:tblGrid>
              <a:tr h="640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Дата 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Мероприятие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Время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начала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03.09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Голосуем сердцем - воспитываем примером: выборы в России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10:00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661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08.09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Оздоровительная гимнастика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10:00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11.09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Турнир по настольным играм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16:00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16.09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«Здоровый образ жизни и правильные привычки»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16:00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24.09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Актуальные вопросы пенсионного законодательства.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10:00</a:t>
                      </a:r>
                      <a:endParaRPr lang="ru-RU" sz="180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  <a:tr h="3182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</a:tr>
              <a:tr h="31392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87</Words>
  <Application>Microsoft Office PowerPoint</Application>
  <PresentationFormat>Произвольный</PresentationFormat>
  <Paragraphs>33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Зорина Любовь Михайловна</cp:lastModifiedBy>
  <cp:revision>33</cp:revision>
  <dcterms:created xsi:type="dcterms:W3CDTF">2025-11-06T11:20:25Z</dcterms:created>
  <dcterms:modified xsi:type="dcterms:W3CDTF">2026-08-26T08:40:56Z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1</vt:i4>
  </property>
</Properties>
</file>