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69" y="-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237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15240">
              <a:lnSpc>
                <a:spcPts val="1430"/>
              </a:lnSpc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Крестцы, ул. Красноармейская,  д. 3а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 8(81659) 54-820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Сенюк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Любовь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906865"/>
              </p:ext>
            </p:extLst>
          </p:nvPr>
        </p:nvGraphicFramePr>
        <p:xfrm>
          <a:off x="493344" y="1766669"/>
          <a:ext cx="6790065" cy="4799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853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1.0</a:t>
                      </a:r>
                      <a:r>
                        <a:rPr lang="en-US" sz="1200" b="0" dirty="0" smtClean="0">
                          <a:latin typeface="+mn-lt"/>
                          <a:cs typeface="Calibri"/>
                        </a:rPr>
                        <a:t>2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Отчетный концерт  ансамбля народной песни «Сполохи»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5668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08.02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Гала концерт  победителей Межрегионального конкурса патриотической песни «Песня в солдатской шинели»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12.00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12.02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«Живые символы России: история, ремесла, народы»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775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15.02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Персональная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выставка живописи Плотниковой Дарьи (с. Марево)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3525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17.02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Всероссийская просветительская эстафета «Мои финансы» Тема: «Рациональное потребление»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2557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19.02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Формирование и выплата средств пенсионных накоплений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22.02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Народное гуляние «Широкая </a:t>
                      </a:r>
                      <a:r>
                        <a:rPr lang="ru-RU" sz="1200" dirty="0" err="1" smtClean="0"/>
                        <a:t>Масленница</a:t>
                      </a:r>
                      <a:r>
                        <a:rPr lang="ru-RU" sz="1200" dirty="0" smtClean="0"/>
                        <a:t>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12.00</a:t>
                      </a:r>
                      <a:endParaRPr lang="ru-RU" sz="12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25.02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Настольные игры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Words>159</Words>
  <Application>Microsoft Office PowerPoint</Application>
  <PresentationFormat>Произвольный</PresentationFormat>
  <Paragraphs>42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34</cp:revision>
  <dcterms:created xsi:type="dcterms:W3CDTF">2025-11-06T11:20:25Z</dcterms:created>
  <dcterms:modified xsi:type="dcterms:W3CDTF">2026-01-26T07:28:37Z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