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8" d="100"/>
          <a:sy n="58" d="100"/>
        </p:scale>
        <p:origin x="-3660" y="-5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4068" y="316976"/>
            <a:ext cx="2575247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Малая Вишера, ул. Володарского, д.16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8(81660) 31-500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Гаврилова Елена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38045261"/>
              </p:ext>
            </p:extLst>
          </p:nvPr>
        </p:nvGraphicFramePr>
        <p:xfrm>
          <a:off x="349226" y="1483953"/>
          <a:ext cx="6929486" cy="5407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77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94803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74904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824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  <a:r>
                        <a:rPr lang="ru-RU" dirty="0" smtClean="0">
                          <a:latin typeface="+mn-lt"/>
                        </a:rPr>
                        <a:t>03.09.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72233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03.09.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Голосуем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сердцем – воспитываем примером: выборы в России</a:t>
                      </a:r>
                      <a:endParaRPr lang="ru-RU" sz="1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10:00</a:t>
                      </a:r>
                      <a:endParaRPr lang="ru-RU" sz="18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96813">
                <a:tc>
                  <a:txBody>
                    <a:bodyPr/>
                    <a:lstStyle/>
                    <a:p>
                      <a:r>
                        <a:rPr lang="ru-RU" dirty="0" smtClean="0"/>
                        <a:t>11.09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Литературная гостиная.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Обсуждение книг, журналов, газет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696813">
                <a:tc>
                  <a:txBody>
                    <a:bodyPr/>
                    <a:lstStyle/>
                    <a:p>
                      <a:r>
                        <a:rPr lang="ru-RU" dirty="0" smtClean="0"/>
                        <a:t>18.09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МАХ. Цифровые удостоверения</a:t>
                      </a:r>
                      <a:endParaRPr lang="ru-RU" sz="1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1592716">
                <a:tc>
                  <a:txBody>
                    <a:bodyPr/>
                    <a:lstStyle/>
                    <a:p>
                      <a:r>
                        <a:rPr lang="ru-RU" dirty="0" smtClean="0"/>
                        <a:t>24.09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30.09.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Актуальные вопросы пенсионного законодательства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воссоединения Донецкой Народной Республики, Луганской Народной Республики, Запорожской области и Херсонской области с Российской Федерацией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11:00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98179">
                <a:tc>
                  <a:txBody>
                    <a:bodyPr/>
                    <a:lstStyle/>
                    <a:p>
                      <a:r>
                        <a:rPr lang="ru-RU" dirty="0" smtClean="0"/>
                        <a:t>По  </a:t>
                      </a:r>
                      <a:r>
                        <a:rPr lang="ru-RU" dirty="0" smtClean="0"/>
                        <a:t>средам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Настольные игры (шахматы, шашки и др.)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</TotalTime>
  <Words>128</Words>
  <Application>Microsoft Office PowerPoint</Application>
  <PresentationFormat>Произвольный</PresentationFormat>
  <Paragraphs>36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Гаврилова Елена Викторовна</cp:lastModifiedBy>
  <cp:revision>34</cp:revision>
  <dcterms:created xsi:type="dcterms:W3CDTF">2025-11-06T11:20:25Z</dcterms:created>
  <dcterms:modified xsi:type="dcterms:W3CDTF">2026-08-25T12:23:21Z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