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2467" y="19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4" y="316976"/>
            <a:ext cx="252731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5" dirty="0" smtClean="0"/>
              <a:t>ФЕВРАЛ</a:t>
            </a:r>
            <a:r>
              <a:rPr lang="ru-RU" spc="-10" dirty="0" smtClean="0"/>
              <a:t>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Окуловка, ул. Николая Николаева, д.12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8(81657) 22-986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Семенова Юлия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444109"/>
              </p:ext>
            </p:extLst>
          </p:nvPr>
        </p:nvGraphicFramePr>
        <p:xfrm>
          <a:off x="492102" y="1631924"/>
          <a:ext cx="6643733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4324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692955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26454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3214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9030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по финансовой грамотности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«Рациональное потребление»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32142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ru-RU" dirty="0" smtClean="0"/>
                        <a:t>2</a:t>
                      </a:r>
                      <a:r>
                        <a:rPr lang="en-US" dirty="0" smtClean="0"/>
                        <a:t>.0</a:t>
                      </a:r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Онлайн-лекция</a:t>
                      </a:r>
                      <a:r>
                        <a:rPr lang="ru-RU" dirty="0" smtClean="0"/>
                        <a:t> </a:t>
                      </a:r>
                      <a:r>
                        <a:rPr lang="ru-RU" baseline="0" dirty="0" smtClean="0"/>
                        <a:t> «Живые символы России: история, ремесла, народы»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903061">
                <a:tc>
                  <a:txBody>
                    <a:bodyPr/>
                    <a:lstStyle/>
                    <a:p>
                      <a:r>
                        <a:rPr lang="ru-RU" dirty="0" smtClean="0"/>
                        <a:t>19.02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Просветительская лекция в формате ВКС «Формирование и выплата средств пенсионных накоплений»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632142">
                <a:tc>
                  <a:txBody>
                    <a:bodyPr/>
                    <a:lstStyle/>
                    <a:p>
                      <a:r>
                        <a:rPr lang="ru-RU" dirty="0" smtClean="0"/>
                        <a:t>20.02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Концертная программа к Дню защитника Отечества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903061">
                <a:tc>
                  <a:txBody>
                    <a:bodyPr/>
                    <a:lstStyle/>
                    <a:p>
                      <a:r>
                        <a:rPr lang="ru-RU" dirty="0" smtClean="0"/>
                        <a:t>По пятницам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Настольные игры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612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6122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6122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113</Words>
  <Application>Microsoft Office PowerPoint</Application>
  <PresentationFormat>Произвольный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25</cp:revision>
  <dcterms:created xsi:type="dcterms:W3CDTF">2025-11-06T11:20:25Z</dcterms:created>
  <dcterms:modified xsi:type="dcterms:W3CDTF">2026-01-27T05:55:04Z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