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8" d="100"/>
          <a:sy n="58" d="100"/>
        </p:scale>
        <p:origin x="-2196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1"/>
            <a:ext cx="3720388" cy="1238172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132649"/>
            <a:ext cx="7345680" cy="345162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4" y="316976"/>
            <a:ext cx="252731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 СЕНТЯБРЬ </a:t>
            </a: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Окуловка, ул. Николая Николаева, д.12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8(81657) 22-986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Семенова Юлия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920730" y="1560486"/>
          <a:ext cx="6421456" cy="653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24034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6667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9720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8694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01.09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Интерактивная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программа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«Давайте вместе веселиться» ко дню Знаний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12:3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18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24019">
                <a:tc>
                  <a:txBody>
                    <a:bodyPr/>
                    <a:lstStyle/>
                    <a:p>
                      <a:r>
                        <a:rPr lang="ru-RU" dirty="0" smtClean="0"/>
                        <a:t>03</a:t>
                      </a:r>
                      <a:r>
                        <a:rPr lang="en-US" dirty="0" smtClean="0"/>
                        <a:t>.0</a:t>
                      </a:r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r>
                        <a:rPr lang="ru-RU" dirty="0" smtClean="0"/>
                        <a:t>«Голосуем </a:t>
                      </a:r>
                      <a:r>
                        <a:rPr lang="ru-RU" dirty="0" err="1" smtClean="0"/>
                        <a:t>сердцем-воспитываем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примером:выборы</a:t>
                      </a:r>
                      <a:r>
                        <a:rPr lang="ru-RU" dirty="0" smtClean="0"/>
                        <a:t> в России» </a:t>
                      </a:r>
                      <a:r>
                        <a:rPr lang="ru-RU" dirty="0" err="1" smtClean="0"/>
                        <a:t>онлайн-мероприятие</a:t>
                      </a:r>
                      <a:r>
                        <a:rPr lang="ru-RU" dirty="0" smtClean="0"/>
                        <a:t>  РО «Знание»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576476">
                <a:tc>
                  <a:txBody>
                    <a:bodyPr/>
                    <a:lstStyle/>
                    <a:p>
                      <a:r>
                        <a:rPr lang="ru-RU" dirty="0" smtClean="0"/>
                        <a:t>10.09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Интерактивная викторина к Дню языков народов России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722214">
                <a:tc>
                  <a:txBody>
                    <a:bodyPr/>
                    <a:lstStyle/>
                    <a:p>
                      <a:r>
                        <a:rPr lang="ru-RU" dirty="0" smtClean="0"/>
                        <a:t>20.09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Развлекательная программа  «Богородицкая</a:t>
                      </a:r>
                      <a:r>
                        <a:rPr lang="ru-RU" baseline="0" dirty="0" smtClean="0"/>
                        <a:t> ярмарка» к Дню города</a:t>
                      </a:r>
                      <a:r>
                        <a:rPr lang="ru-RU" dirty="0" smtClean="0"/>
                        <a:t>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1203030">
                <a:tc>
                  <a:txBody>
                    <a:bodyPr/>
                    <a:lstStyle/>
                    <a:p>
                      <a:r>
                        <a:rPr lang="ru-RU" dirty="0" smtClean="0"/>
                        <a:t>24.09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По </a:t>
                      </a:r>
                      <a:r>
                        <a:rPr lang="ru-RU" dirty="0" smtClean="0"/>
                        <a:t>четвергам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Просветительская лекция в формате ВКС по вопросам  пенсионного и социального обеспечения для получателей пенсий и иных социальных выплат, а также граждан </a:t>
                      </a:r>
                      <a:r>
                        <a:rPr lang="ru-RU" dirty="0" err="1" smtClean="0"/>
                        <a:t>предпенсионного</a:t>
                      </a:r>
                      <a:r>
                        <a:rPr lang="ru-RU" dirty="0" smtClean="0"/>
                        <a:t> возраста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ru-RU" dirty="0" smtClean="0"/>
                        <a:t>Настольные</a:t>
                      </a:r>
                      <a:r>
                        <a:rPr lang="ru-RU" baseline="0" dirty="0" smtClean="0"/>
                        <a:t> игры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15.00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135</Words>
  <Application>Microsoft Office PowerPoint</Application>
  <PresentationFormat>Произвольный</PresentationFormat>
  <Paragraphs>42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39</cp:revision>
  <dcterms:created xsi:type="dcterms:W3CDTF">2025-11-06T11:20:25Z</dcterms:created>
  <dcterms:modified xsi:type="dcterms:W3CDTF">2026-08-26T12:51:54Z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