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2453" y="-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1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Боровичи, ул. С.Перовской, д. 78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 8(816-64)49-931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Павлова Светлана Николаевна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1492250" y="7404100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806450" y="1612900"/>
          <a:ext cx="6324600" cy="587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8572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9048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Арбузный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фестиваль Лето 2026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4544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12.08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«Шахматный турнир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среди участниц»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045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13.08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Цикл встреч </a:t>
                      </a:r>
                      <a:r>
                        <a:rPr lang="ru-RU" sz="1800" b="0" baseline="0" dirty="0" err="1" smtClean="0">
                          <a:latin typeface="+mn-lt"/>
                          <a:cs typeface="Calibri Light"/>
                        </a:rPr>
                        <a:t>Россельхозбанк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 «Как </a:t>
                      </a:r>
                      <a:r>
                        <a:rPr lang="ru-RU" sz="1800" b="0" baseline="0" smtClean="0">
                          <a:latin typeface="+mn-lt"/>
                          <a:cs typeface="Calibri Light"/>
                        </a:rPr>
                        <a:t>убереч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себя от мошенников»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14:15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3059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17.08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«Компьютерная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грамотность» Преимущество оформления «МАКС»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045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18.08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Актуальные вопросы пенсионного законодательства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045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24.08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Час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здоровья. Лекция: «Наше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здоровье в наших 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руках»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5857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mtClean="0">
                          <a:latin typeface="+mn-lt"/>
                          <a:cs typeface="Calibri"/>
                        </a:rPr>
                        <a:t>28.08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Единство народов России: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ярмарка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народных промыслов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0453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baseline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вторник, четверг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Изготовление окопных свечей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</a:p>
                  </a:txBody>
                  <a:tcPr/>
                </a:tc>
              </a:tr>
              <a:tr h="5857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по</a:t>
                      </a:r>
                      <a:r>
                        <a:rPr lang="ru-RU" sz="1800" b="1" spc="-10" baseline="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пятницам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Настольные игры (шашки, шахматы и др.)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+mn-lt"/>
                        </a:rPr>
                        <a:t>15:00</a:t>
                      </a:r>
                    </a:p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142</Words>
  <Application>Microsoft Office PowerPoint</Application>
  <PresentationFormat>Произвольный</PresentationFormat>
  <Paragraphs>44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063EgorovaDS</cp:lastModifiedBy>
  <cp:revision>95</cp:revision>
  <dcterms:created xsi:type="dcterms:W3CDTF">2025-11-06T11:20:25Z</dcterms:created>
  <dcterms:modified xsi:type="dcterms:W3CDTF">2026-07-27T06:56:12Z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