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</p:sldIdLst>
  <p:sldSz cx="7556500" cy="106934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" descr="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  <p:pic>
        <p:nvPicPr>
          <p:cNvPr id="35" name="" descr=""/>
          <p:cNvPicPr/>
          <p:nvPr/>
        </p:nvPicPr>
        <p:blipFill>
          <a:blip r:embed="rId3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ru-R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2" Type="http://schemas.openxmlformats.org/officeDocument/2006/relationships/image" Target="../media/image14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6" Type="http://schemas.openxmlformats.org/officeDocument/2006/relationships/image" Target="../media/image18.png"/><Relationship Id="rId17" Type="http://schemas.openxmlformats.org/officeDocument/2006/relationships/image" Target="../media/image19.png"/><Relationship Id="rId18" Type="http://schemas.openxmlformats.org/officeDocument/2006/relationships/image" Target="../media/image20.png"/><Relationship Id="rId19" Type="http://schemas.openxmlformats.org/officeDocument/2006/relationships/image" Target="../media/image21.png"/><Relationship Id="rId20" Type="http://schemas.openxmlformats.org/officeDocument/2006/relationships/image" Target="../media/image22.png"/><Relationship Id="rId2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>
            <a:noFill/>
          </a:ln>
        </p:spPr>
      </p:pic>
      <p:sp>
        <p:nvSpPr>
          <p:cNvPr id="37" name="CustomShape 1"/>
          <p:cNvSpPr/>
          <p:nvPr/>
        </p:nvSpPr>
        <p:spPr>
          <a:xfrm>
            <a:off x="111240" y="7000200"/>
            <a:ext cx="7342920" cy="3580920"/>
          </a:xfrm>
          <a:custGeom>
            <a:avLst/>
            <a:gdLst/>
            <a:ah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8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100440" cy="129960"/>
          </a:xfrm>
          <a:prstGeom prst="rect">
            <a:avLst/>
          </a:prstGeom>
          <a:ln>
            <a:noFill/>
          </a:ln>
        </p:spPr>
      </p:pic>
      <p:sp>
        <p:nvSpPr>
          <p:cNvPr id="39" name="CustomShape 2"/>
          <p:cNvSpPr/>
          <p:nvPr/>
        </p:nvSpPr>
        <p:spPr>
          <a:xfrm>
            <a:off x="771480" y="8178120"/>
            <a:ext cx="91800" cy="126720"/>
          </a:xfrm>
          <a:custGeom>
            <a:avLst/>
            <a:gdLst/>
            <a:ah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0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89440" cy="129960"/>
          </a:xfrm>
          <a:prstGeom prst="rect">
            <a:avLst/>
          </a:prstGeom>
          <a:ln>
            <a:noFill/>
          </a:ln>
        </p:spPr>
      </p:pic>
      <p:pic>
        <p:nvPicPr>
          <p:cNvPr id="41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316440" cy="129960"/>
          </a:xfrm>
          <a:prstGeom prst="rect">
            <a:avLst/>
          </a:prstGeom>
          <a:ln>
            <a:noFill/>
          </a:ln>
        </p:spPr>
      </p:pic>
      <p:pic>
        <p:nvPicPr>
          <p:cNvPr id="42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107280" cy="126360"/>
          </a:xfrm>
          <a:prstGeom prst="rect">
            <a:avLst/>
          </a:prstGeom>
          <a:ln>
            <a:noFill/>
          </a:ln>
        </p:spPr>
      </p:pic>
      <p:pic>
        <p:nvPicPr>
          <p:cNvPr id="43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110160" cy="128160"/>
          </a:xfrm>
          <a:prstGeom prst="rect">
            <a:avLst/>
          </a:prstGeom>
          <a:ln>
            <a:noFill/>
          </a:ln>
        </p:spPr>
      </p:pic>
      <p:sp>
        <p:nvSpPr>
          <p:cNvPr id="44" name="CustomShape 3"/>
          <p:cNvSpPr/>
          <p:nvPr/>
        </p:nvSpPr>
        <p:spPr>
          <a:xfrm>
            <a:off x="4822920" y="316800"/>
            <a:ext cx="2313720" cy="186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/>
          <a:p>
            <a:r>
              <a:rPr b="1" lang="ru-RU" sz="27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НА АВГУСТ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24440" algn="r">
              <a:lnSpc>
                <a:spcPts val="1"/>
              </a:lnSpc>
            </a:pPr>
            <a:r>
              <a:rPr b="1" lang="ru-RU" sz="27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2026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628920" y="8441640"/>
            <a:ext cx="5111280" cy="230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/>
          <a:p>
            <a:pPr marL="12600">
              <a:lnSpc>
                <a:spcPct val="75000"/>
              </a:lnSpc>
            </a:pPr>
            <a:r>
              <a:rPr b="1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b="1" lang="ru-RU" sz="4400" spc="-114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b="1" lang="ru-RU" sz="4400" spc="-114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</a:pPr>
            <a:r>
              <a:rPr lang="ru-RU" sz="13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</a:t>
            </a:r>
            <a:r>
              <a:rPr lang="ru-RU" sz="1300" spc="-12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3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контакты: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</a:pPr>
            <a:r>
              <a:rPr lang="ru-RU" sz="13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</a:pPr>
            <a:r>
              <a:rPr lang="ru-RU" sz="13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</a:pPr>
            <a:r>
              <a:rPr lang="ru-RU" sz="13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CustomShape 5"/>
          <p:cNvSpPr/>
          <p:nvPr/>
        </p:nvSpPr>
        <p:spPr>
          <a:xfrm>
            <a:off x="1762920" y="7361640"/>
            <a:ext cx="5350680" cy="110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/>
          <a:p>
            <a:pPr marL="12600" indent="1948680">
              <a:lnSpc>
                <a:spcPct val="112000"/>
              </a:lnSpc>
            </a:pPr>
            <a:r>
              <a:rPr b="1" lang="ru-RU" sz="1600" spc="-1" strike="noStrike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                             </a:t>
            </a:r>
            <a:r>
              <a:rPr b="1" lang="ru-RU" sz="1600" spc="-1" strike="noStrike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</a:t>
            </a:r>
            <a:r>
              <a:rPr b="1" lang="ru-RU" sz="1600" spc="-43" strike="noStrike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работы: 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 indent="1948680">
              <a:lnSpc>
                <a:spcPct val="112000"/>
              </a:lnSpc>
            </a:pPr>
            <a:r>
              <a:rPr b="1" lang="ru-RU" sz="1600" spc="-1" strike="noStrike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понедельник – четверг :  08:30 – 17:30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 indent="1948680">
              <a:lnSpc>
                <a:spcPct val="112000"/>
              </a:lnSpc>
            </a:pPr>
            <a:r>
              <a:rPr b="1" lang="ru-RU" sz="1600" spc="-1" strike="noStrike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пятница :  08:30 – 17:00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 indent="1948680">
              <a:lnSpc>
                <a:spcPct val="112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CustomShape 6"/>
          <p:cNvSpPr/>
          <p:nvPr/>
        </p:nvSpPr>
        <p:spPr>
          <a:xfrm>
            <a:off x="6123240" y="8786520"/>
            <a:ext cx="914760" cy="760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/>
          <a:p>
            <a:pPr marL="12600">
              <a:lnSpc>
                <a:spcPts val="0"/>
              </a:lnSpc>
            </a:pPr>
            <a:r>
              <a:rPr lang="ru-RU" sz="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spc="477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spc="477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</a:t>
            </a:r>
            <a:r>
              <a:rPr lang="ru-RU" sz="800" spc="-4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РФ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</a:t>
            </a:r>
            <a:r>
              <a:rPr lang="ru-RU" sz="800" spc="24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Новгородской области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8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36640" cy="954360"/>
          </a:xfrm>
          <a:prstGeom prst="rect">
            <a:avLst/>
          </a:prstGeom>
          <a:ln>
            <a:noFill/>
          </a:ln>
        </p:spPr>
      </p:pic>
      <p:sp>
        <p:nvSpPr>
          <p:cNvPr id="49" name="CustomShape 7"/>
          <p:cNvSpPr/>
          <p:nvPr/>
        </p:nvSpPr>
        <p:spPr>
          <a:xfrm>
            <a:off x="1577160" y="814680"/>
            <a:ext cx="292320" cy="182520"/>
          </a:xfrm>
          <a:custGeom>
            <a:avLst/>
            <a:gdLst/>
            <a:ah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CustomShape 8"/>
          <p:cNvSpPr/>
          <p:nvPr/>
        </p:nvSpPr>
        <p:spPr>
          <a:xfrm>
            <a:off x="1917720" y="814680"/>
            <a:ext cx="288000" cy="148320"/>
          </a:xfrm>
          <a:custGeom>
            <a:avLst/>
            <a:gdLst/>
            <a:ah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1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18440" cy="147240"/>
          </a:xfrm>
          <a:prstGeom prst="rect">
            <a:avLst/>
          </a:prstGeom>
          <a:ln>
            <a:noFill/>
          </a:ln>
        </p:spPr>
      </p:pic>
      <p:pic>
        <p:nvPicPr>
          <p:cNvPr id="52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56960" cy="150840"/>
          </a:xfrm>
          <a:prstGeom prst="rect">
            <a:avLst/>
          </a:prstGeom>
          <a:ln>
            <a:noFill/>
          </a:ln>
        </p:spPr>
      </p:pic>
      <p:pic>
        <p:nvPicPr>
          <p:cNvPr id="53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19880" cy="147240"/>
          </a:xfrm>
          <a:prstGeom prst="rect">
            <a:avLst/>
          </a:prstGeom>
          <a:ln>
            <a:noFill/>
          </a:ln>
        </p:spPr>
      </p:pic>
      <p:sp>
        <p:nvSpPr>
          <p:cNvPr id="54" name="CustomShape 9"/>
          <p:cNvSpPr/>
          <p:nvPr/>
        </p:nvSpPr>
        <p:spPr>
          <a:xfrm>
            <a:off x="1917720" y="1051200"/>
            <a:ext cx="519840" cy="180720"/>
          </a:xfrm>
          <a:custGeom>
            <a:avLst/>
            <a:gdLst/>
            <a:ah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5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27080" cy="147240"/>
          </a:xfrm>
          <a:prstGeom prst="rect">
            <a:avLst/>
          </a:prstGeom>
          <a:ln>
            <a:noFill/>
          </a:ln>
        </p:spPr>
      </p:pic>
      <p:pic>
        <p:nvPicPr>
          <p:cNvPr id="56" name="object 60" descr=""/>
          <p:cNvPicPr/>
          <p:nvPr/>
        </p:nvPicPr>
        <p:blipFill>
          <a:blip r:embed="rId12"/>
          <a:stretch/>
        </p:blipFill>
        <p:spPr>
          <a:xfrm>
            <a:off x="2658960" y="1051560"/>
            <a:ext cx="118080" cy="147240"/>
          </a:xfrm>
          <a:prstGeom prst="rect">
            <a:avLst/>
          </a:prstGeom>
          <a:ln>
            <a:noFill/>
          </a:ln>
        </p:spPr>
      </p:pic>
      <p:pic>
        <p:nvPicPr>
          <p:cNvPr id="57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40400" cy="152640"/>
          </a:xfrm>
          <a:prstGeom prst="rect">
            <a:avLst/>
          </a:prstGeom>
          <a:ln>
            <a:noFill/>
          </a:ln>
        </p:spPr>
      </p:pic>
      <p:pic>
        <p:nvPicPr>
          <p:cNvPr id="58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61640" cy="152640"/>
          </a:xfrm>
          <a:prstGeom prst="rect">
            <a:avLst/>
          </a:prstGeom>
          <a:ln>
            <a:noFill/>
          </a:ln>
        </p:spPr>
      </p:pic>
      <p:pic>
        <p:nvPicPr>
          <p:cNvPr id="59" name="object 64" descr=""/>
          <p:cNvPicPr/>
          <p:nvPr/>
        </p:nvPicPr>
        <p:blipFill>
          <a:blip r:embed="rId15"/>
          <a:stretch/>
        </p:blipFill>
        <p:spPr>
          <a:xfrm>
            <a:off x="1917720" y="1284480"/>
            <a:ext cx="357480" cy="185040"/>
          </a:xfrm>
          <a:prstGeom prst="rect">
            <a:avLst/>
          </a:prstGeom>
          <a:ln>
            <a:noFill/>
          </a:ln>
        </p:spPr>
      </p:pic>
      <p:pic>
        <p:nvPicPr>
          <p:cNvPr id="60" name="object 65" descr=""/>
          <p:cNvPicPr/>
          <p:nvPr/>
        </p:nvPicPr>
        <p:blipFill>
          <a:blip r:embed="rId16"/>
          <a:stretch/>
        </p:blipFill>
        <p:spPr>
          <a:xfrm>
            <a:off x="2300040" y="1292040"/>
            <a:ext cx="161640" cy="152640"/>
          </a:xfrm>
          <a:prstGeom prst="rect">
            <a:avLst/>
          </a:prstGeom>
          <a:ln>
            <a:noFill/>
          </a:ln>
        </p:spPr>
      </p:pic>
      <p:sp>
        <p:nvSpPr>
          <p:cNvPr id="61" name="CustomShape 10"/>
          <p:cNvSpPr/>
          <p:nvPr/>
        </p:nvSpPr>
        <p:spPr>
          <a:xfrm>
            <a:off x="2494080" y="1290960"/>
            <a:ext cx="135720" cy="146880"/>
          </a:xfrm>
          <a:custGeom>
            <a:avLst/>
            <a:gdLst/>
            <a:ah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62" name="object 67" descr=""/>
          <p:cNvPicPr/>
          <p:nvPr/>
        </p:nvPicPr>
        <p:blipFill>
          <a:blip r:embed="rId17"/>
          <a:stretch/>
        </p:blipFill>
        <p:spPr>
          <a:xfrm>
            <a:off x="2661480" y="1290960"/>
            <a:ext cx="167400" cy="178560"/>
          </a:xfrm>
          <a:prstGeom prst="rect">
            <a:avLst/>
          </a:prstGeom>
          <a:ln>
            <a:noFill/>
          </a:ln>
        </p:spPr>
      </p:pic>
      <p:pic>
        <p:nvPicPr>
          <p:cNvPr id="63" name="object 68" descr=""/>
          <p:cNvPicPr/>
          <p:nvPr/>
        </p:nvPicPr>
        <p:blipFill>
          <a:blip r:embed="rId18"/>
          <a:stretch/>
        </p:blipFill>
        <p:spPr>
          <a:xfrm>
            <a:off x="2861640" y="1290960"/>
            <a:ext cx="165600" cy="147240"/>
          </a:xfrm>
          <a:prstGeom prst="rect">
            <a:avLst/>
          </a:prstGeom>
          <a:ln>
            <a:noFill/>
          </a:ln>
        </p:spPr>
      </p:pic>
      <p:sp>
        <p:nvSpPr>
          <p:cNvPr id="64" name="CustomShape 11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CustomShape 12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6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>
            <a:noFill/>
          </a:ln>
        </p:spPr>
      </p:pic>
      <p:pic>
        <p:nvPicPr>
          <p:cNvPr id="67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>
            <a:noFill/>
          </a:ln>
        </p:spPr>
      </p:pic>
      <p:graphicFrame>
        <p:nvGraphicFramePr>
          <p:cNvPr id="68" name="Table 13"/>
          <p:cNvGraphicFramePr/>
          <p:nvPr/>
        </p:nvGraphicFramePr>
        <p:xfrm>
          <a:off x="349200" y="2077920"/>
          <a:ext cx="6789240" cy="4550400"/>
        </p:xfrm>
        <a:graphic>
          <a:graphicData uri="http://schemas.openxmlformats.org/drawingml/2006/table">
            <a:tbl>
              <a:tblPr/>
              <a:tblGrid>
                <a:gridCol w="879480"/>
                <a:gridCol w="4759200"/>
                <a:gridCol w="1150920"/>
              </a:tblGrid>
              <a:tr h="64044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Дата 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Мероприятие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Время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начала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661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03.08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Турнир по настольным играм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16:00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11.08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Оздоровительная гимнастика</a:t>
                      </a:r>
                      <a:endParaRPr lang="ru-RU" sz="14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/>
                        <a:ea typeface="Times New Roman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10:00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182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14.08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«Мы едины!»</a:t>
                      </a:r>
                      <a:endParaRPr lang="ru-RU" sz="14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/>
                        <a:ea typeface="Times New Roman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15:00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182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18.08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Актуальные вопросы пенсионного законодательства.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10:00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182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21.08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p>
                      <a:r>
                        <a:rPr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День Государственного флага Российской Федерации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15:00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182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25.08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                 </a:t>
                      </a:r>
                      <a:r>
                        <a:rPr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Финансовая грамотность. Осторожно мошенники!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16:00</a:t>
                      </a:r>
                      <a:endParaRPr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18240"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18240"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18240"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18240"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18240"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13920"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Application>LibreOffice/5.0.4.2$Windows_x86 LibreOffice_project/2b9802c1994aa0b7dc6079e128979269cf95bc78</Application>
  <Paragraphs>22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language>ru-RU</dc:language>
  <dcterms:modified xsi:type="dcterms:W3CDTF">2026-07-27T14:36:37Z</dcterms:modified>
  <cp:revision>30</cp:revision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0</vt:bool>
  </property>
  <property fmtid="{D5CDD505-2E9C-101B-9397-08002B2CF9AE}" pid="7" name="LastSaved">
    <vt:filetime>2025-11-06T00:00:00Z</vt:filetime>
  </property>
  <property fmtid="{D5CDD505-2E9C-101B-9397-08002B2CF9AE}" pid="8" name="LinksUpToDate">
    <vt:bool>0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0</vt:bool>
  </property>
  <property fmtid="{D5CDD505-2E9C-101B-9397-08002B2CF9AE}" pid="14" name="ShareDoc">
    <vt:bool>0</vt:bool>
  </property>
  <property fmtid="{D5CDD505-2E9C-101B-9397-08002B2CF9AE}" pid="15" name="Slides">
    <vt:i4>1</vt:i4>
  </property>
</Properties>
</file>