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00" y="3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1CE6B-0EFE-4FA9-A703-C0F9648C508D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BEE74-026C-47A4-84CA-8B94F42D8B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176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EE74-026C-47A4-84CA-8B94F42D8B6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805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49650" y="136107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8(816-54)5-12-53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г. Холм,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ул.Октябрьская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д. 57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8(816-54)5-12-53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Лукина Мария Васильевна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1763029" y="7361555"/>
            <a:ext cx="5353612" cy="116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            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endParaRPr lang="ru-RU" sz="1600" b="1" spc="-1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 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ятница :  08:30 – 17:00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Новгородской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944158"/>
              </p:ext>
            </p:extLst>
          </p:nvPr>
        </p:nvGraphicFramePr>
        <p:xfrm>
          <a:off x="349250" y="1626417"/>
          <a:ext cx="6882033" cy="5672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8433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68800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25560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94361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+mn-lt"/>
                      </a:endParaRPr>
                    </a:p>
                    <a:p>
                      <a:pPr algn="ctr"/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55947">
                <a:tc>
                  <a:txBody>
                    <a:bodyPr/>
                    <a:lstStyle/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01.08.2026</a:t>
                      </a: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Праздничное мероприятие День города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Холма</a:t>
                      </a: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 13-00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305" marR="68580" marT="0" marB="0"/>
                </a:tc>
              </a:tr>
              <a:tr h="5997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04.08.2026</a:t>
                      </a:r>
                      <a:endParaRPr lang="ru-RU" sz="11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Спортивное занятие</a:t>
                      </a:r>
                      <a:endParaRPr lang="ru-RU" sz="11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11-00</a:t>
                      </a:r>
                      <a:endParaRPr lang="ru-RU" sz="11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65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07.08.2026</a:t>
                      </a:r>
                      <a:endParaRPr lang="ru-RU" sz="11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 обеспечении ТСР граждан, имеющих инвалидность. </a:t>
                      </a:r>
                      <a:endParaRPr lang="ru-RU" sz="1400" dirty="0" smtClean="0">
                        <a:solidFill>
                          <a:srgbClr val="00000A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14-00</a:t>
                      </a:r>
                      <a:endParaRPr lang="ru-RU" sz="11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6305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11.08.2026</a:t>
                      </a:r>
                      <a:endParaRPr lang="ru-RU" sz="11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Спортивное занятие</a:t>
                      </a:r>
                      <a:endParaRPr lang="ru-RU" sz="11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11-00</a:t>
                      </a:r>
                      <a:endParaRPr lang="ru-RU" sz="11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</a:tr>
              <a:tr h="625946">
                <a:tc>
                  <a:txBody>
                    <a:bodyPr/>
                    <a:lstStyle/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15.08.2026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Плетение сетей для СВО</a:t>
                      </a: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14-30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305" marR="68580" marT="0" marB="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18.08.2026</a:t>
                      </a:r>
                      <a:endParaRPr lang="ru-RU" sz="11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Актуальные вопросы пенсионного законодательства.</a:t>
                      </a:r>
                      <a:endParaRPr lang="ru-RU" sz="110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10-00</a:t>
                      </a:r>
                      <a:endParaRPr lang="ru-RU" sz="11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</a:tr>
              <a:tr h="639271">
                <a:tc>
                  <a:txBody>
                    <a:bodyPr/>
                    <a:lstStyle/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20.08.2026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 Спортивное занятие</a:t>
                      </a: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11-00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305" marR="68580" marT="0" marB="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523587">
                <a:tc>
                  <a:txBody>
                    <a:bodyPr/>
                    <a:lstStyle/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22.08.2025</a:t>
                      </a:r>
                    </a:p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A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Концерт посвященный Дню Государственного флага Российской Федерации</a:t>
                      </a:r>
                      <a:endParaRPr lang="ru-RU" sz="1100" dirty="0">
                        <a:solidFill>
                          <a:srgbClr val="00000A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05" marR="68580" marT="0" marB="0"/>
                </a:tc>
                <a:tc>
                  <a:txBody>
                    <a:bodyPr/>
                    <a:lstStyle/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16-00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-266700" algn="ctr">
                        <a:lnSpc>
                          <a:spcPts val="2015"/>
                        </a:lnSpc>
                        <a:spcBef>
                          <a:spcPts val="2700"/>
                        </a:spcBef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7305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</TotalTime>
  <Words>113</Words>
  <Application>Microsoft Office PowerPoint</Application>
  <PresentationFormat>Произвольный</PresentationFormat>
  <Paragraphs>42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38</cp:revision>
  <dcterms:created xsi:type="dcterms:W3CDTF">2025-11-06T11:20:25Z</dcterms:created>
  <dcterms:modified xsi:type="dcterms:W3CDTF">2026-07-28T09:33:14Z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