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2467" y="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4068" y="316976"/>
            <a:ext cx="2575247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 Малая Вишера, ул. Володарского, д.16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8(81660) 31-500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Гаврилова Елена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045261"/>
              </p:ext>
            </p:extLst>
          </p:nvPr>
        </p:nvGraphicFramePr>
        <p:xfrm>
          <a:off x="349226" y="1483953"/>
          <a:ext cx="6929486" cy="5536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77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94803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7490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8249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99544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02.08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День железнодорожника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«Поезд вкуса»</a:t>
                      </a:r>
                      <a:endParaRPr lang="ru-RU" sz="18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spc="-25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96813">
                <a:tc>
                  <a:txBody>
                    <a:bodyPr/>
                    <a:lstStyle/>
                    <a:p>
                      <a:r>
                        <a:rPr lang="ru-RU" dirty="0" smtClean="0"/>
                        <a:t>13.08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«Наша уникальная страна»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 – год Единства народов России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96813">
                <a:tc>
                  <a:txBody>
                    <a:bodyPr/>
                    <a:lstStyle/>
                    <a:p>
                      <a:r>
                        <a:rPr lang="ru-RU" dirty="0" smtClean="0"/>
                        <a:t>18.08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Актуальные вопросы пенсионного законодательства</a:t>
                      </a:r>
                      <a:endParaRPr lang="ru-RU" sz="18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1592716">
                <a:tc>
                  <a:txBody>
                    <a:bodyPr/>
                    <a:lstStyle/>
                    <a:p>
                      <a:r>
                        <a:rPr lang="ru-RU" smtClean="0"/>
                        <a:t>21.08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День флага России. История и традиции праздника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11.00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98179">
                <a:tc>
                  <a:txBody>
                    <a:bodyPr/>
                    <a:lstStyle/>
                    <a:p>
                      <a:r>
                        <a:rPr lang="ru-RU" dirty="0" smtClean="0"/>
                        <a:t>По  пятницам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Настольные игры (шахматы, шашки и др.)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107</Words>
  <Application>Microsoft Office PowerPoint</Application>
  <PresentationFormat>Произвольный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Рыбальчук Виктория Андреевна</cp:lastModifiedBy>
  <cp:revision>32</cp:revision>
  <dcterms:created xsi:type="dcterms:W3CDTF">2025-11-06T11:20:25Z</dcterms:created>
  <dcterms:modified xsi:type="dcterms:W3CDTF">2026-07-28T05:48:53Z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