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58" d="100"/>
          <a:sy n="58" d="100"/>
        </p:scale>
        <p:origin x="-29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1"/>
            <a:ext cx="3720388" cy="1238172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132649"/>
            <a:ext cx="7345680" cy="345162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86362" y="162124"/>
            <a:ext cx="2563787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smtClean="0"/>
              <a:t>НА</a:t>
            </a:r>
            <a:r>
              <a:rPr spc="-5" smtClean="0"/>
              <a:t> </a:t>
            </a:r>
            <a:r>
              <a:rPr lang="ru-RU" spc="-5" dirty="0" smtClean="0"/>
              <a:t>АВГУСТ</a:t>
            </a:r>
            <a:r>
              <a:rPr lang="ru-RU" spc="-5" dirty="0" smtClean="0"/>
              <a:t>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 Окуловка, ул. Николая Николаева, д.12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8(81657) 22-986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Семенова Юлия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969938" y="1746300"/>
          <a:ext cx="5904653" cy="5411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86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3695917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88873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8391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60602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en-US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7</a:t>
                      </a: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</a:t>
                      </a:r>
                      <a:r>
                        <a:rPr lang="en-US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Фестиваль народного творчества и ремесел «Сторона Див»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spc="-25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865746">
                <a:tc>
                  <a:txBody>
                    <a:bodyPr/>
                    <a:lstStyle/>
                    <a:p>
                      <a:r>
                        <a:rPr lang="en-US" dirty="0" smtClean="0"/>
                        <a:t>13.08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Агитационная</a:t>
                      </a:r>
                      <a:r>
                        <a:rPr lang="ru-RU" baseline="0" dirty="0" smtClean="0"/>
                        <a:t> лекция «Наш МАКС»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spc="-25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865746"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r>
                        <a:rPr lang="ru-RU" dirty="0" smtClean="0"/>
                        <a:t>.0</a:t>
                      </a:r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Лекция в формате ВКС по актуальным вопросам  пенсионного законодательства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r>
                        <a:rPr lang="en-US" dirty="0" smtClean="0"/>
                        <a:t>1</a:t>
                      </a:r>
                      <a:r>
                        <a:rPr lang="ru-RU" dirty="0" smtClean="0"/>
                        <a:t>:</a:t>
                      </a:r>
                      <a:r>
                        <a:rPr lang="en-US" dirty="0" smtClean="0"/>
                        <a:t>3</a:t>
                      </a:r>
                      <a:r>
                        <a:rPr lang="ru-RU" dirty="0" smtClean="0"/>
                        <a:t>0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112547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r>
                        <a:rPr lang="en-US" dirty="0" smtClean="0"/>
                        <a:t>0</a:t>
                      </a:r>
                      <a:r>
                        <a:rPr lang="ru-RU" dirty="0" smtClean="0"/>
                        <a:t>.0</a:t>
                      </a:r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Познавательная лекция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«День государственного флага»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15:00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1181693">
                <a:tc>
                  <a:txBody>
                    <a:bodyPr/>
                    <a:lstStyle/>
                    <a:p>
                      <a:r>
                        <a:rPr lang="ru-RU" smtClean="0"/>
                        <a:t>По </a:t>
                      </a:r>
                      <a:r>
                        <a:rPr lang="ru-RU" dirty="0" smtClean="0"/>
                        <a:t>четвергам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Настольные</a:t>
                      </a:r>
                      <a:r>
                        <a:rPr lang="ru-RU" baseline="0" smtClean="0"/>
                        <a:t> </a:t>
                      </a:r>
                      <a:r>
                        <a:rPr lang="ru-RU" baseline="0" dirty="0" smtClean="0"/>
                        <a:t>игры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15.00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110</Words>
  <Application>Microsoft Office PowerPoint</Application>
  <PresentationFormat>Произвольный</PresentationFormat>
  <Paragraphs>31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44</cp:revision>
  <dcterms:created xsi:type="dcterms:W3CDTF">2025-11-06T11:20:25Z</dcterms:created>
  <dcterms:modified xsi:type="dcterms:W3CDTF">2026-07-27T07:30:06Z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