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8225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6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500" spc="-10" dirty="0" smtClean="0"/>
              <a:t>МЕРОПРИЯТИЯ </a:t>
            </a:r>
            <a:r>
              <a:rPr sz="2500" dirty="0" smtClean="0"/>
              <a:t>НА</a:t>
            </a:r>
            <a:r>
              <a:rPr sz="2500" spc="-5" dirty="0" smtClean="0"/>
              <a:t> </a:t>
            </a:r>
            <a:r>
              <a:rPr lang="ru-RU" sz="2500" spc="-5" dirty="0" smtClean="0"/>
              <a:t>АВГУСТ </a:t>
            </a:r>
            <a:r>
              <a:rPr sz="2500" spc="-20" dirty="0" smtClean="0"/>
              <a:t>202</a:t>
            </a:r>
            <a:r>
              <a:rPr lang="ru-RU" sz="2500" spc="-20" dirty="0"/>
              <a:t>6</a:t>
            </a:r>
            <a:endParaRPr sz="25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Новгородская обл.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г.Старая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Русса, ул. Некрасова д.22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8-81652  - 3-77-59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 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Мизгиирева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Татьяна 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70771"/>
              </p:ext>
            </p:extLst>
          </p:nvPr>
        </p:nvGraphicFramePr>
        <p:xfrm>
          <a:off x="627186" y="1536700"/>
          <a:ext cx="6790065" cy="7153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6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14864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00601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854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24655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Тематический час «Сквозь объектив»  Выставка ко Всемирному Дню фотографа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2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24655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03.08.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5323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04.08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Автобусная экскурсия в Музейный комплекс «Партизанский край» с. Белебелка 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Поддорского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района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10.00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23115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05.08.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Видеопоказ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спектакля «Перемирие», 2021г. Драма. Драматический театр «На Литейном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(виртуальный концертный</a:t>
                      </a: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зал в ЦГБ им </a:t>
                      </a:r>
                      <a:r>
                        <a:rPr lang="ru-RU" sz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Ф.М.Достоевского</a:t>
                      </a: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14.00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</a:tr>
              <a:tr h="33799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</a:tr>
              <a:tr h="33799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</a:tr>
              <a:tr h="39296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</a:tr>
              <a:tr h="3935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18.08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ВКС: Актуальные вопросы пенсионного законодательства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9352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19.08.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Видеопоказ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документального 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фильма  «Флаг. Символ 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переемственности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 г.  (виртуальный концертный</a:t>
                      </a: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зал в ЦГБ им Ф.М .Достоевского)</a:t>
                      </a:r>
                      <a:endParaRPr lang="ru-RU" sz="12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14.00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23115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20.08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Возрождение флага Российской Федерации  (мероприятие)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</a:tr>
              <a:tr h="30490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20.08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11.00</a:t>
                      </a:r>
                      <a:endParaRPr lang="ru-RU" sz="1200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24.08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</a:tr>
              <a:tr h="39296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27.08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9296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31.08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Творческое занятие «Подвеска -декор для дома»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 Семейном МФЦ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10.30</a:t>
                      </a:r>
                      <a:endParaRPr lang="ru-RU" sz="1200" dirty="0"/>
                    </a:p>
                  </a:txBody>
                  <a:tcPr/>
                </a:tc>
              </a:tr>
              <a:tr h="39296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31.08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Плетение сетей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11.00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867</TotalTime>
  <Words>208</Words>
  <Application>Microsoft Office PowerPoint</Application>
  <PresentationFormat>Произвольный</PresentationFormat>
  <Paragraphs>63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Мизгирева Татьяна Анатольевна</cp:lastModifiedBy>
  <cp:revision>59</cp:revision>
  <cp:lastPrinted>2025-12-09T05:06:19Z</cp:lastPrinted>
  <dcterms:created xsi:type="dcterms:W3CDTF">2025-11-06T11:20:25Z</dcterms:created>
  <dcterms:modified xsi:type="dcterms:W3CDTF">2026-07-28T09:51:56Z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