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1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3612" y="-5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 marR="0" lvl="0" indent="0" defTabSz="914400" eaLnBrk="1" fontAlgn="auto" latinLnBrk="0" hangingPunct="1">
              <a:lnSpc>
                <a:spcPts val="1430"/>
              </a:lnSpc>
              <a:spcBef>
                <a:spcPts val="10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Наши</a:t>
            </a:r>
            <a:r>
              <a:rPr kumimoji="0" lang="ru-RU" sz="1300" b="0" i="0" u="none" strike="noStrike" kern="0" cap="none" spc="-3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300" b="0" i="0" u="none" strike="noStrike" kern="0" cap="none" spc="-1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контакты:</a:t>
            </a:r>
            <a:endParaRPr kumimoji="0" lang="ru-RU" sz="13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5240" marR="5080" lvl="0" indent="0" defTabSz="914400" eaLnBrk="1" fontAlgn="auto" latinLnBrk="0" hangingPunct="1">
              <a:lnSpc>
                <a:spcPts val="13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Адрес: </a:t>
            </a:r>
            <a:r>
              <a:rPr kumimoji="0" lang="ru-RU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рп</a:t>
            </a: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. Шимск, ул. Новгородская, д.23</a:t>
            </a:r>
            <a:b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</a:b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Контактный номер 89116193819</a:t>
            </a:r>
          </a:p>
          <a:p>
            <a:pPr marL="15240" marR="5080" lvl="0" indent="0" defTabSz="914400" eaLnBrk="1" fontAlgn="auto" latinLnBrk="0" hangingPunct="1">
              <a:lnSpc>
                <a:spcPts val="13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ФИО </a:t>
            </a:r>
            <a:r>
              <a:rPr kumimoji="0" lang="ru-RU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Кочерыгина</a:t>
            </a: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Екатерина Николаевна</a:t>
            </a:r>
            <a:endParaRPr kumimoji="0" lang="ru-RU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83462"/>
              </p:ext>
            </p:extLst>
          </p:nvPr>
        </p:nvGraphicFramePr>
        <p:xfrm>
          <a:off x="342552" y="1612900"/>
          <a:ext cx="6883062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01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6201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67033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1148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623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03.08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Онлайн занятие по психологии (ЦОСП)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3623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Онлайн занятие по </a:t>
                      </a:r>
                      <a:r>
                        <a:rPr kumimoji="0" lang="ru-RU" sz="18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фейсфитнесу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 (ЦОСП)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623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Онлайн занятие по здоровому питанию (ЦОСП)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3623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spc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День здоровья «Физкультура – залог здоровья»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(МБС)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</a:tr>
              <a:tr h="3623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Концертная программа, посвященная празднованию Дня поселка Шимск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Ярмарка народных промыслов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</a:tr>
              <a:tr h="3623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Онлайн занятие по психологии (ЦОСП)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3623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12.08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Онлайн занятие по </a:t>
                      </a:r>
                      <a:r>
                        <a:rPr kumimoji="0" lang="ru-RU" sz="18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фейсфитнесу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 (ЦОСП)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Онлайн занятие по здоровому питанию (ЦОСП)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Онлайн занятие по психологии (ЦОСП)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18.08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Актуальные вопросы пенсионного законодательства (ЦОСП)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 marR="0" lvl="0" indent="0" defTabSz="914400" eaLnBrk="1" fontAlgn="auto" latinLnBrk="0" hangingPunct="1">
              <a:lnSpc>
                <a:spcPts val="1430"/>
              </a:lnSpc>
              <a:spcBef>
                <a:spcPts val="10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Наши</a:t>
            </a:r>
            <a:r>
              <a:rPr kumimoji="0" lang="ru-RU" sz="1300" b="0" i="0" u="none" strike="noStrike" kern="0" cap="none" spc="-3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300" b="0" i="0" u="none" strike="noStrike" kern="0" cap="none" spc="-1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контакты:</a:t>
            </a:r>
            <a:endParaRPr kumimoji="0" lang="ru-RU" sz="13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5240" marR="5080" lvl="0" indent="0" defTabSz="914400" eaLnBrk="1" fontAlgn="auto" latinLnBrk="0" hangingPunct="1">
              <a:lnSpc>
                <a:spcPts val="13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Адрес: </a:t>
            </a:r>
            <a:r>
              <a:rPr kumimoji="0" lang="ru-RU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рп</a:t>
            </a: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. Шимск, ул. Новгородская, д.23</a:t>
            </a:r>
            <a:b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</a:b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Контактный номер 89116193819</a:t>
            </a:r>
          </a:p>
          <a:p>
            <a:pPr marL="15240" marR="5080" lvl="0" indent="0" defTabSz="914400" eaLnBrk="1" fontAlgn="auto" latinLnBrk="0" hangingPunct="1">
              <a:lnSpc>
                <a:spcPts val="13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ФИО </a:t>
            </a:r>
            <a:r>
              <a:rPr kumimoji="0" lang="ru-RU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Кочерыгина</a:t>
            </a: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Екатерина Николаевна</a:t>
            </a:r>
            <a:endParaRPr kumimoji="0" lang="ru-RU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22664"/>
              </p:ext>
            </p:extLst>
          </p:nvPr>
        </p:nvGraphicFramePr>
        <p:xfrm>
          <a:off x="342552" y="1684037"/>
          <a:ext cx="6883062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01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6201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67033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2757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5861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Час финансовой грамотности «Финансовый компас: ориентируемся в мире денег» (МБС)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</a:tr>
              <a:tr h="35861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Онлайн занятие по </a:t>
                      </a:r>
                      <a:r>
                        <a:rPr kumimoji="0" lang="ru-RU" sz="18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фейсфитнесу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 (ЦОСП)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35861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Онлайн занятие по здоровому питанию (ЦОСП)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58615">
                <a:tc>
                  <a:txBody>
                    <a:bodyPr/>
                    <a:lstStyle/>
                    <a:p>
                      <a:r>
                        <a:rPr lang="ru-RU" dirty="0" smtClean="0"/>
                        <a:t>21.08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Патриотическая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акция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«</a:t>
                      </a: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Державность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 и величие в символах страны»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22 августа- День государственного флага России.</a:t>
                      </a:r>
                      <a:r>
                        <a:rPr lang="ru-RU" sz="1800" b="0" baseline="0" dirty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(МБС)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</a:tr>
              <a:tr h="358615">
                <a:tc>
                  <a:txBody>
                    <a:bodyPr/>
                    <a:lstStyle/>
                    <a:p>
                      <a:r>
                        <a:rPr lang="ru-RU" dirty="0" smtClean="0"/>
                        <a:t>24.08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Онлайн занятие по психологии (ЦОСП)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5861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26.08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Онлайн занятие по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фейсфитнесу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 (ЦОСП)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5861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День российского кино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</a:tr>
              <a:tr h="35861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Онлайн занятие по здоровому питанию (ЦОСП)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</a:tr>
              <a:tr h="358615">
                <a:tc>
                  <a:txBody>
                    <a:bodyPr/>
                    <a:lstStyle/>
                    <a:p>
                      <a:r>
                        <a:rPr lang="ru-RU" dirty="0" smtClean="0"/>
                        <a:t>31.08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Онлайн занятие по психологии (ЦОСП)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01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316</Words>
  <Application>Microsoft Office PowerPoint</Application>
  <PresentationFormat>Произвольный</PresentationFormat>
  <Paragraphs>92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56</cp:revision>
  <dcterms:created xsi:type="dcterms:W3CDTF">2025-11-06T11:20:25Z</dcterms:created>
  <dcterms:modified xsi:type="dcterms:W3CDTF">2026-07-27T07:54:27Z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