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488" y="9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-37124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 smtClean="0"/>
              <a:t>НА</a:t>
            </a:r>
            <a:r>
              <a:rPr lang="ru-RU"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п. Волот, ул. Володарского, д.6а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номер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Большакова Н.Г.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Новгородской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607653"/>
              </p:ext>
            </p:extLst>
          </p:nvPr>
        </p:nvGraphicFramePr>
        <p:xfrm>
          <a:off x="381613" y="1940560"/>
          <a:ext cx="6889750" cy="450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823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5169513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603662">
                <a:tc>
                  <a:txBody>
                    <a:bodyPr/>
                    <a:lstStyle/>
                    <a:p>
                      <a:pPr algn="ctr"/>
                      <a:r>
                        <a:rPr lang="ru-RU" sz="133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3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3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33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1073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3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01.08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«Проведение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межрайонного конкурса пирогов «</a:t>
                      </a:r>
                      <a:r>
                        <a:rPr lang="ru-RU" sz="1400" baseline="0" dirty="0" err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Спылу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с жару»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30" b="0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</a:t>
                      </a:r>
                      <a:r>
                        <a:rPr lang="ru-RU" sz="1330" b="0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33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3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03.08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«Будь человеком» Вечер портрет М.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Ножкина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b="0" dirty="0" smtClean="0"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33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05.08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«Игра в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Дартс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»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12.08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«Единство</a:t>
                      </a:r>
                      <a:r>
                        <a:rPr lang="ru-RU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народов России»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17.08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«Зарядка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на свежем воздухе»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18.08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Актуальные вопросы пенсионного законодательства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21.08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«Здесь всё моё и я отсюда родом» Литературные посиделки по творчеству А. Калинина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22.08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«День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 государственного флага России»</a:t>
                      </a:r>
                      <a:endParaRPr lang="ru-RU" sz="1200" dirty="0">
                        <a:solidFill>
                          <a:srgbClr val="000000"/>
                        </a:solidFill>
                        <a:latin typeface="Times New Roman"/>
                        <a:ea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15:00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28.07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«Дыхательная</a:t>
                      </a:r>
                      <a:r>
                        <a:rPr lang="ru-RU" sz="14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гимнастика»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ru-RU" sz="133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Вт, ср, чет.</a:t>
                      </a:r>
                      <a:endParaRPr lang="ru-RU" sz="133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Плетение</a:t>
                      </a:r>
                      <a:r>
                        <a:rPr lang="ru-RU" sz="133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сетей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30" dirty="0" smtClean="0">
                          <a:latin typeface="Times New Roman" pitchFamily="18" charset="0"/>
                          <a:cs typeface="Times New Roman" pitchFamily="18" charset="0"/>
                        </a:rPr>
                        <a:t>11.00</a:t>
                      </a:r>
                      <a:endParaRPr lang="ru-RU" sz="133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1617986" y="9295261"/>
            <a:ext cx="5353612" cy="1455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                         </a:t>
            </a:r>
            <a:r>
              <a:rPr sz="1600" b="1" dirty="0" err="1" smtClean="0">
                <a:solidFill>
                  <a:schemeClr val="bg1"/>
                </a:solidFill>
                <a:latin typeface="Calibri"/>
                <a:cs typeface="Calibri"/>
              </a:rPr>
              <a:t>Время</a:t>
            </a:r>
            <a:r>
              <a:rPr sz="1600" b="1" spc="-65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Calibri"/>
                <a:cs typeface="Calibri"/>
              </a:rPr>
              <a:t>работы: </a:t>
            </a:r>
            <a:endParaRPr lang="ru-RU" sz="1600" b="1" spc="-1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spc="-10" dirty="0" err="1" smtClean="0">
                <a:solidFill>
                  <a:schemeClr val="bg1"/>
                </a:solidFill>
                <a:latin typeface="Calibri"/>
                <a:cs typeface="Calibri"/>
              </a:rPr>
              <a:t>понедельник</a:t>
            </a:r>
            <a:r>
              <a:rPr sz="1600" b="1" spc="-10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chemeClr val="bg1"/>
                </a:solidFill>
                <a:latin typeface="Calibri"/>
                <a:cs typeface="Calibri"/>
              </a:rPr>
              <a:t>: 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 smtClean="0">
                <a:solidFill>
                  <a:schemeClr val="bg1"/>
                </a:solidFill>
                <a:latin typeface="Calibri"/>
                <a:cs typeface="Calibri"/>
              </a:rPr>
              <a:t>0</a:t>
            </a:r>
            <a:r>
              <a:rPr lang="en-US" sz="1600" b="1" dirty="0" smtClean="0">
                <a:solidFill>
                  <a:schemeClr val="bg1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chemeClr val="bg1"/>
                </a:solidFill>
                <a:latin typeface="Calibri"/>
                <a:cs typeface="Calibri"/>
              </a:rPr>
              <a:t>:30</a:t>
            </a:r>
            <a:r>
              <a:rPr sz="1600" b="1" spc="-5" dirty="0" smtClean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chemeClr val="bg1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chemeClr val="bg1"/>
                </a:solidFill>
                <a:latin typeface="Calibri"/>
                <a:cs typeface="Calibri"/>
              </a:rPr>
              <a:t>17:30</a:t>
            </a:r>
            <a:endParaRPr lang="ru-RU" sz="1600" b="1" spc="-20" dirty="0" smtClean="0">
              <a:solidFill>
                <a:schemeClr val="bg1"/>
              </a:solidFill>
              <a:latin typeface="Calibri"/>
              <a:cs typeface="Calibri"/>
            </a:endParaRP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chemeClr val="bg1"/>
                </a:solidFill>
                <a:latin typeface="Calibri"/>
                <a:cs typeface="Calibri"/>
              </a:rPr>
              <a:t>п</a:t>
            </a:r>
            <a:r>
              <a:rPr lang="ru-RU" sz="1600" b="1" spc="-20" dirty="0" smtClean="0">
                <a:solidFill>
                  <a:schemeClr val="bg1"/>
                </a:solidFill>
                <a:latin typeface="Calibri"/>
                <a:cs typeface="Calibri"/>
              </a:rPr>
              <a:t>ятница :  08:30 – 17:00</a:t>
            </a: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151</Words>
  <Application>Microsoft Office PowerPoint</Application>
  <PresentationFormat>Произвольный</PresentationFormat>
  <Paragraphs>47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1</cp:lastModifiedBy>
  <cp:revision>37</cp:revision>
  <cp:lastPrinted>2026-01-28T13:44:33Z</cp:lastPrinted>
  <dcterms:created xsi:type="dcterms:W3CDTF">2025-11-06T11:20:25Z</dcterms:created>
  <dcterms:modified xsi:type="dcterms:W3CDTF">2026-07-28T08:31:05Z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