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2453" y="-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Павлова Светлана Николаевна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Боровичи, ул. С.Перовской, д. 78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: 8(816-64)49-931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263650" y="7327900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1111250" y="1993900"/>
          <a:ext cx="58674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3859784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017016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472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1594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02.11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«Духовные</a:t>
                      </a: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встречи для старшего поколения»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1594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03.11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Творческая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мастерская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«Уроки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декупажа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04.11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«Россия, Родина, Единство»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1594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05.11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Встреча</a:t>
                      </a: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 майором полиции: «Дистанционное мошенничество»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14:15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1570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10.11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Профилактика</a:t>
                      </a: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здоровья и здорового образа жизни для людей серебряного возраста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14:15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1570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11.11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Цикл встреч «Историческое просвещение»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12.11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 «Знание»  «Кино большой страны  искусство которое объединяет»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Павлова Светлана Николаевна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Боровичи, ул. С.Перовской, д. 78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: 8(816-64)49-931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20850" y="7175500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1187450" y="2070100"/>
          <a:ext cx="5638800" cy="4137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37338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16.11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Мудрость прожитых лет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: беседы о вере, семье и смысле жизни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118592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19.11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Пособие по временной нетрудоспособности для </a:t>
                      </a: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самозанятых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 и индивидуальных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предпринимателей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25.11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Матери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6476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27.11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Творческий вечер Игоря  Моисеева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smtClean="0">
                          <a:latin typeface="+mn-lt"/>
                        </a:rPr>
                        <a:t>14:30</a:t>
                      </a:r>
                      <a:endParaRPr lang="ru-RU" b="0" dirty="0" smtClean="0">
                        <a:latin typeface="+mn-lt"/>
                      </a:endParaRPr>
                    </a:p>
                  </a:txBody>
                  <a:tcPr/>
                </a:tc>
              </a:tr>
              <a:tr h="61731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baseline="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вторник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Настольные игры (головоломки, турниры по шахматам и шашкам)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</a:p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</TotalTime>
  <Words>240</Words>
  <Application>Microsoft Office PowerPoint</Application>
  <PresentationFormat>Произвольный</PresentationFormat>
  <Paragraphs>69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НОЯБРЬ 2026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063EgorovaDS</cp:lastModifiedBy>
  <cp:revision>103</cp:revision>
  <dcterms:created xsi:type="dcterms:W3CDTF">2025-11-06T11:20:25Z</dcterms:created>
  <dcterms:modified xsi:type="dcterms:W3CDTF">2026-10-26T08:12:39Z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