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Павлова Светлана Николаевна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Боровичи, ул. С.Перовской, д. 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8(816-64)49-931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035050" y="7632700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пятница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322043" y="8779044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8040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376070" y="9541228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266242" y="789971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480010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662" y="9531970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24316"/>
              </p:ext>
            </p:extLst>
          </p:nvPr>
        </p:nvGraphicFramePr>
        <p:xfrm>
          <a:off x="806450" y="1536700"/>
          <a:ext cx="6400800" cy="578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1148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59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24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Семейная гостиная»: «Вербное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воскресенье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Акция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«Сказки народов мира»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Просветительская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лекция в формате ВКС: «Эхо Чернобыля. Подвиг ликвидаторов»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21.04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Просветительская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лекция в формате ВКС: «Актуальные вопросы пенсионного законодательства»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Просветительская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лекция в формате ВКС: «Праздничное мероприятие в преддверии 9 мая»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</a:tr>
              <a:tr h="4876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27.04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Заседание клуба «Свеча»: Юрий Визбор: поэзия, музыка, жизнь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14:30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четверг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Изготовление окопных свечей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</a:tr>
              <a:tr h="6324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</a:t>
                      </a:r>
                      <a:r>
                        <a:rPr lang="ru-RU" sz="1600" b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пятницам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Настольные игры (шашки, шахматы и др.)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15:00</a:t>
                      </a:r>
                    </a:p>
                    <a:p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161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46</cp:revision>
  <dcterms:created xsi:type="dcterms:W3CDTF">2025-11-06T11:20:25Z</dcterms:created>
  <dcterms:modified xsi:type="dcterms:W3CDTF">2026-03-26T09:18:48Z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