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5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880" cy="13140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3240" cy="1281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880" cy="13140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880" cy="13140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720" cy="12780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600" cy="12960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22920" y="316800"/>
            <a:ext cx="2315160" cy="186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НА АПРЕЛЬ</a:t>
            </a:r>
          </a:p>
          <a:p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r>
              <a:rPr lang="ru-RU" sz="27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720" cy="230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6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6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</a:p>
          <a:p>
            <a:pPr marL="15120">
              <a:lnSpc>
                <a:spcPts val="459"/>
              </a:lnSpc>
            </a:pPr>
            <a:r>
              <a:rPr lang="ru-RU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Адрес:Новгородская</a:t>
            </a: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область, г.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Чудово</a:t>
            </a: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Некрасова, д.  27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Контактный номер   8(81665) 54-69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Борисова Елена Николаевна</a:t>
            </a:r>
          </a:p>
          <a:p>
            <a:pPr marL="15120">
              <a:lnSpc>
                <a:spcPts val="20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1762920" y="7361640"/>
            <a:ext cx="5352120" cy="11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               Время</a:t>
            </a:r>
            <a:r>
              <a:rPr lang="ru-RU" sz="1600" b="1" strike="noStrike" spc="-55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понедельник – четверг :  08:30 –</a:t>
            </a:r>
            <a:r>
              <a:rPr lang="ru-RU" sz="1600" b="1" strike="noStrike" spc="-4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17:30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пятница :  08:30 – 17:00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6200" cy="76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12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</a:t>
            </a:r>
            <a:r>
              <a:rPr lang="ru-RU" sz="800" strike="noStrike" spc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strike="noStrike" spc="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Новгородской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8080" cy="95580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3760" cy="18396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9440" cy="14976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9880" cy="14868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8400" cy="15228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1320" cy="14868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1280" cy="18216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8520" cy="14868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9520" cy="14868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1840" cy="15408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3080" cy="15408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8920" cy="18648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3080" cy="15408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7160" cy="14832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8840" cy="18000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7040" cy="14868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1043847517"/>
              </p:ext>
            </p:extLst>
          </p:nvPr>
        </p:nvGraphicFramePr>
        <p:xfrm>
          <a:off x="349200" y="2077920"/>
          <a:ext cx="6789600" cy="4968960"/>
        </p:xfrm>
        <a:graphic>
          <a:graphicData uri="http://schemas.openxmlformats.org/drawingml/2006/table">
            <a:tbl>
              <a:tblPr/>
              <a:tblGrid>
                <a:gridCol w="879480"/>
                <a:gridCol w="475920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03.04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Лекция «Здоровый образ жизни»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(встреча с представителем санэпидемстанции) 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09.04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MAX. Цифровые удостоверения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13.04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«Гагарин. Первый в космосе»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«Эхо Чернобыля. Подвиг ликвидаторов»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Актуальные вопросы пенсионного законодательства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23.04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Праздничное мероприятие в преддверии 9 мая в формате ВКС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28.04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Встреча с психологом 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114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26</cp:revision>
  <dcterms:created xsi:type="dcterms:W3CDTF">2025-11-06T11:20:25Z</dcterms:created>
  <dcterms:modified xsi:type="dcterms:W3CDTF">2026-03-27T06:36:35Z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