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69" y="9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03971" y="161857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8(816-54)5-12-53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Холм,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ул.Октябрьская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 57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8(816-54)5-12-53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Лукина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530761"/>
              </p:ext>
            </p:extLst>
          </p:nvPr>
        </p:nvGraphicFramePr>
        <p:xfrm>
          <a:off x="512394" y="1570355"/>
          <a:ext cx="6818200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8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88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79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94361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5947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02.04.2026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 Спортивное занятие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 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  <a:tabLst>
                          <a:tab pos="688975" algn="ctr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11-00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</a:tr>
              <a:tr h="599787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07.04.2026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45720" marR="140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Georgia"/>
                        </a:rPr>
                        <a:t> </a:t>
                      </a: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Плетение сетей для СВО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14-30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65298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Госуслуги – основы знаний пользователя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10-00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5298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16.04.2026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«Эхо Чернобыля. Подвиг ликвидаторов»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 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</a:tr>
              <a:tr h="639271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21.04.2026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45720" marR="1409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Georgia"/>
                        </a:rPr>
                        <a:t> </a:t>
                      </a: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Плетение сетей для СВО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14-30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21.04.2026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Актуальные вопросы пенсионного законодательства. 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11.00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</a:tr>
              <a:tr h="639271">
                <a:tc>
                  <a:txBody>
                    <a:bodyPr/>
                    <a:lstStyle/>
                    <a:p>
                      <a:pPr marL="0" marR="0" indent="-266700" algn="ctr" defTabSz="914400" eaLnBrk="1" fontAlgn="auto" latinLnBrk="0" hangingPunct="1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23.04.2026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Праздничное мероприятие в преддверии 9 мая</a:t>
                      </a:r>
                      <a:endParaRPr lang="ru-RU" sz="1400" dirty="0">
                        <a:solidFill>
                          <a:srgbClr val="00000A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</a:tr>
              <a:tr h="639271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23.04.2026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Спортивное занятие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 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11-00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16130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28.04.2026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Настольные  игры, чаепитие 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14-30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413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120</Words>
  <Application>Microsoft Office PowerPoint</Application>
  <PresentationFormat>Произвольный</PresentationFormat>
  <Paragraphs>47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33</cp:revision>
  <dcterms:created xsi:type="dcterms:W3CDTF">2025-11-06T11:20:25Z</dcterms:created>
  <dcterms:modified xsi:type="dcterms:W3CDTF">2026-03-30T07:15:24Z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