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74" y="30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AEB1CE6B-0EFE-4FA9-A703-C0F9648C508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3796" tIns="41898" rIns="83796" bIns="4189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2373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</a:p>
          <a:p>
            <a:pPr marL="15240">
              <a:lnSpc>
                <a:spcPts val="1430"/>
              </a:lnSpc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Новгородская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Крестцы, ул. Красноармейская,  д. 3а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 8(81659) 54-820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Сенюк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Любовь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536786"/>
              </p:ext>
            </p:extLst>
          </p:nvPr>
        </p:nvGraphicFramePr>
        <p:xfrm>
          <a:off x="493344" y="1766669"/>
          <a:ext cx="6790065" cy="4694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853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latin typeface="+mn-lt"/>
                          <a:cs typeface="Calibri"/>
                        </a:rPr>
                        <a:t>03</a:t>
                      </a: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200" b="0" dirty="0" smtClean="0">
                          <a:latin typeface="+mn-lt"/>
                          <a:cs typeface="Calibri"/>
                        </a:rPr>
                        <a:t>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Выставка живописи из фондов </a:t>
                      </a:r>
                      <a:r>
                        <a:rPr lang="ru-RU" sz="1200" b="0" baseline="0" dirty="0" err="1" smtClean="0">
                          <a:latin typeface="+mn-lt"/>
                          <a:cs typeface="Calibri Light"/>
                        </a:rPr>
                        <a:t>Хвойнинского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краеведческого музея «Радость творчества»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668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06.04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Выставка кукол ручной работы «Творю красоту своими руками»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15.00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16.04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Лекция РО Знание – «Эхо Чернобыля. Подвиг ликвидаторов»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775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16.04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Изостудия «Гармония»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13:00</a:t>
                      </a:r>
                    </a:p>
                    <a:p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52557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21.04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Актуальные вопросы пенсионного законодательства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2557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23.04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Праздничное мероприятие в преддверии 9 мая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09.04</a:t>
                      </a:r>
                    </a:p>
                    <a:p>
                      <a:r>
                        <a:rPr lang="ru-RU" sz="1200" b="0" dirty="0" smtClean="0"/>
                        <a:t>20.04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137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38</cp:revision>
  <cp:lastPrinted>2026-02-25T07:18:03Z</cp:lastPrinted>
  <dcterms:created xsi:type="dcterms:W3CDTF">2025-11-06T11:20:25Z</dcterms:created>
  <dcterms:modified xsi:type="dcterms:W3CDTF">2026-03-26T06:26:08Z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