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8" d="100"/>
          <a:sy n="58" d="100"/>
        </p:scale>
        <p:origin x="-2467" y="23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3/27/2026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3/27/2026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3/27/2026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64068" y="316976"/>
            <a:ext cx="2575247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smtClean="0"/>
              <a:t>МЕРОПРИЯТИЯ </a:t>
            </a:r>
            <a:r>
              <a:rPr smtClean="0"/>
              <a:t>НА</a:t>
            </a:r>
            <a:r>
              <a:rPr spc="-5" smtClean="0"/>
              <a:t> </a:t>
            </a:r>
            <a:r>
              <a:rPr lang="ru-RU" spc="-5" dirty="0" smtClean="0"/>
              <a:t>АПРЕЛЬ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г. Малая Вишера, ул. Володарского, д.16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8(81660) 31-500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smtClean="0">
                <a:solidFill>
                  <a:srgbClr val="FFFFFF"/>
                </a:solidFill>
                <a:latin typeface="Calibri"/>
                <a:cs typeface="Calibri"/>
              </a:rPr>
              <a:t>Гаврилова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Елена Викторовна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1763029" y="7361555"/>
            <a:ext cx="5353612" cy="11641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                                           </a:t>
            </a:r>
            <a:r>
              <a:rPr sz="1600" b="1" dirty="0" err="1" smtClean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  <a:endParaRPr lang="ru-RU" sz="1600" b="1" spc="-1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понедельник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: 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en-US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:30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lang="ru-RU" sz="1600" b="1" spc="-2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 algn="l">
              <a:lnSpc>
                <a:spcPct val="112799"/>
              </a:lnSpc>
              <a:spcBef>
                <a:spcPts val="100"/>
              </a:spcBef>
            </a:pP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п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ятница :  08:30 – 17:00</a:t>
            </a: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Новгородской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3293776"/>
              </p:ext>
            </p:extLst>
          </p:nvPr>
        </p:nvGraphicFramePr>
        <p:xfrm>
          <a:off x="349226" y="1483953"/>
          <a:ext cx="6929486" cy="55362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9779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894803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74904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482499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99544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03.04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«Умеешь сам -  научи другого» -  подготовка к Светлому празднику 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Пасхи</a:t>
                      </a:r>
                    </a:p>
                    <a:p>
                      <a:pPr lvl="0"/>
                      <a:endParaRPr lang="ru-RU" sz="18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696813">
                <a:tc>
                  <a:txBody>
                    <a:bodyPr/>
                    <a:lstStyle/>
                    <a:p>
                      <a:r>
                        <a:rPr lang="ru-RU" dirty="0" smtClean="0"/>
                        <a:t>09.04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День космонавтики</a:t>
                      </a:r>
                      <a:endParaRPr lang="ru-RU" sz="18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696813">
                <a:tc>
                  <a:txBody>
                    <a:bodyPr/>
                    <a:lstStyle/>
                    <a:p>
                      <a:r>
                        <a:rPr lang="ru-RU" dirty="0" smtClean="0"/>
                        <a:t>16.04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Эхо Чернобыля. Подвиг ликвидаторов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1592716">
                <a:tc>
                  <a:txBody>
                    <a:bodyPr/>
                    <a:lstStyle/>
                    <a:p>
                      <a:r>
                        <a:rPr lang="ru-RU" dirty="0" smtClean="0"/>
                        <a:t>21.04</a:t>
                      </a:r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r>
                        <a:rPr lang="ru-RU" dirty="0" smtClean="0"/>
                        <a:t>23.04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Актуальные вопросы пенсионного законодательства</a:t>
                      </a:r>
                    </a:p>
                    <a:p>
                      <a:endParaRPr lang="ru-RU" sz="18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Праздничное 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мероприятие в преддверии 9 мая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</a:p>
                    <a:p>
                      <a:endParaRPr lang="ru-RU" dirty="0" smtClean="0"/>
                    </a:p>
                    <a:p>
                      <a:r>
                        <a:rPr lang="ru-RU" dirty="0" smtClean="0"/>
                        <a:t>10:00</a:t>
                      </a:r>
                    </a:p>
                    <a:p>
                      <a:endParaRPr lang="ru-RU" dirty="0" smtClean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  <a:tr h="398179">
                <a:tc>
                  <a:txBody>
                    <a:bodyPr/>
                    <a:lstStyle/>
                    <a:p>
                      <a:r>
                        <a:rPr lang="ru-RU" dirty="0" smtClean="0"/>
                        <a:t>По пятницам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Настольные игры (шахматы, шашки и др.)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851501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117</TotalTime>
  <Words>110</Words>
  <Application>Microsoft Office PowerPoint</Application>
  <PresentationFormat>Произвольный</PresentationFormat>
  <Paragraphs>38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АПРЕЛЬ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ws063000024004</cp:lastModifiedBy>
  <cp:revision>27</cp:revision>
  <dcterms:created xsi:type="dcterms:W3CDTF">2025-11-06T11:20:25Z</dcterms:created>
  <dcterms:modified xsi:type="dcterms:W3CDTF">2026-03-27T06:40:00Z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