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2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238172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132649"/>
            <a:ext cx="7345680" cy="345162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84084" y="132490"/>
            <a:ext cx="25273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Окуловка, ул. Николая Николаева, д.12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8(81657) 22-986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Семенова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Юлия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208076"/>
              </p:ext>
            </p:extLst>
          </p:nvPr>
        </p:nvGraphicFramePr>
        <p:xfrm>
          <a:off x="920730" y="1560486"/>
          <a:ext cx="6421456" cy="5606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81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8097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6667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40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694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7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 техникам росписи пасхальных яиц «Пасхальный перезвон»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4019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ru-RU" dirty="0" smtClean="0"/>
                        <a:t>6</a:t>
                      </a:r>
                      <a:r>
                        <a:rPr lang="en-US" dirty="0" smtClean="0"/>
                        <a:t>.0</a:t>
                      </a:r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Онлайн-лекция</a:t>
                      </a:r>
                      <a:r>
                        <a:rPr lang="ru-RU" dirty="0" smtClean="0"/>
                        <a:t> </a:t>
                      </a:r>
                      <a:r>
                        <a:rPr lang="ru-RU" baseline="0" dirty="0" smtClean="0"/>
                        <a:t>«Эхо </a:t>
                      </a:r>
                      <a:r>
                        <a:rPr lang="ru-RU" baseline="0" dirty="0" err="1" smtClean="0"/>
                        <a:t>Чернобыля.Подвиг</a:t>
                      </a:r>
                      <a:r>
                        <a:rPr lang="ru-RU" baseline="0" dirty="0" smtClean="0"/>
                        <a:t> ликвидатора»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69440">
                <a:tc>
                  <a:txBody>
                    <a:bodyPr/>
                    <a:lstStyle/>
                    <a:p>
                      <a:r>
                        <a:rPr lang="ru-RU" dirty="0" smtClean="0"/>
                        <a:t>17.04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Районный фестиваль патриотической песни «Песни в солдатской шинели»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91455">
                <a:tc>
                  <a:txBody>
                    <a:bodyPr/>
                    <a:lstStyle/>
                    <a:p>
                      <a:r>
                        <a:rPr lang="ru-RU" dirty="0" smtClean="0"/>
                        <a:t>21.04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 лекция в формате ВКС Актуальные вопросы пенсионного законодательства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1672678">
                <a:tc>
                  <a:txBody>
                    <a:bodyPr/>
                    <a:lstStyle/>
                    <a:p>
                      <a:r>
                        <a:rPr lang="ru-RU" dirty="0" smtClean="0"/>
                        <a:t>23.04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По четвергам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Праздничное мероприятие в преддверии 9 Мая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Настольные</a:t>
                      </a:r>
                      <a:r>
                        <a:rPr lang="ru-RU" baseline="0" dirty="0" smtClean="0"/>
                        <a:t> игры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15.00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123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29</cp:revision>
  <dcterms:created xsi:type="dcterms:W3CDTF">2025-11-06T11:20:25Z</dcterms:created>
  <dcterms:modified xsi:type="dcterms:W3CDTF">2026-03-27T06:41:33Z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