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1" r:id="rId3"/>
    <p:sldId id="259" r:id="rId4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3564" y="-52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 marR="0" lvl="0" indent="0" defTabSz="914400" eaLnBrk="1" fontAlgn="auto" latinLnBrk="0" hangingPunct="1">
              <a:lnSpc>
                <a:spcPts val="1430"/>
              </a:lnSpc>
              <a:spcBef>
                <a:spcPts val="10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Наши</a:t>
            </a:r>
            <a:r>
              <a:rPr kumimoji="0" lang="ru-RU" sz="1300" b="0" i="0" u="none" strike="noStrike" kern="0" cap="none" spc="-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300" b="0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контакты: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Адрес: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рп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. Шимск, ул. Новгородская, д.23</a:t>
            </a:r>
            <a:b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</a:b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Контактный номер 89116193819</a:t>
            </a: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ФИО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Кочерыгина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Екатерина Николаевна</a:t>
            </a:r>
            <a:endParaRPr kumimoji="0" lang="ru-RU" sz="13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429221"/>
              </p:ext>
            </p:extLst>
          </p:nvPr>
        </p:nvGraphicFramePr>
        <p:xfrm>
          <a:off x="342552" y="1612900"/>
          <a:ext cx="6883062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01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6201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6703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1148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6238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01.04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Онлайн занятие по 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фейсфитнесу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(ЦОСП)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02.04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02.04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День гражданственности в библиотеке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«Два народа едины»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апреля – День единения народов России и Белоруссии (МБС)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03.04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Онлайн занятие по здоровому питанию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06.03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Онлайн занятие по психологии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06.04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Как получить дополнительный доход на пенсии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07.04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08.04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Онлайн занятие по </a:t>
                      </a:r>
                      <a:r>
                        <a:rPr lang="ru-RU" dirty="0" err="1" smtClean="0"/>
                        <a:t>фейсфитнесу</a:t>
                      </a:r>
                      <a:r>
                        <a:rPr lang="ru-RU" dirty="0" smtClean="0"/>
                        <a:t> (ЦОСП)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09.04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10.04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Онлайн занятие по здоровому питанию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13.04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Онлайн занятие по психологии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 marR="0" lvl="0" indent="0" defTabSz="914400" eaLnBrk="1" fontAlgn="auto" latinLnBrk="0" hangingPunct="1">
              <a:lnSpc>
                <a:spcPts val="1430"/>
              </a:lnSpc>
              <a:spcBef>
                <a:spcPts val="10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Наши</a:t>
            </a:r>
            <a:r>
              <a:rPr kumimoji="0" lang="ru-RU" sz="1300" b="0" i="0" u="none" strike="noStrike" kern="0" cap="none" spc="-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300" b="0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контакты: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Адрес: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рп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. Шимск, ул. Новгородская, д.23</a:t>
            </a:r>
            <a:b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</a:b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Контактный номер 89116193819</a:t>
            </a: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ФИО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Кочерыгина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Екатерина Николаевна</a:t>
            </a:r>
            <a:endParaRPr kumimoji="0" lang="ru-RU" sz="13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661235"/>
              </p:ext>
            </p:extLst>
          </p:nvPr>
        </p:nvGraphicFramePr>
        <p:xfrm>
          <a:off x="342552" y="1684037"/>
          <a:ext cx="6883062" cy="52577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01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6201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6703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757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14.04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58615">
                <a:tc>
                  <a:txBody>
                    <a:bodyPr/>
                    <a:lstStyle/>
                    <a:p>
                      <a:r>
                        <a:rPr lang="ru-RU" dirty="0" smtClean="0"/>
                        <a:t>15.04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Онлайн занятие по </a:t>
                      </a:r>
                      <a:r>
                        <a:rPr lang="ru-RU" dirty="0" err="1" smtClean="0"/>
                        <a:t>фейсфитнесу</a:t>
                      </a:r>
                      <a:r>
                        <a:rPr lang="ru-RU" dirty="0" smtClean="0"/>
                        <a:t> (ЦОСП)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16.04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627576">
                <a:tc>
                  <a:txBody>
                    <a:bodyPr/>
                    <a:lstStyle/>
                    <a:p>
                      <a:r>
                        <a:rPr lang="ru-RU" dirty="0" smtClean="0"/>
                        <a:t>16.04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«Эхо Чернобыля. Подвиг ликвидаторов» (ЦОСП)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23">
                <a:tc>
                  <a:txBody>
                    <a:bodyPr/>
                    <a:lstStyle/>
                    <a:p>
                      <a:r>
                        <a:rPr lang="ru-RU" dirty="0" smtClean="0"/>
                        <a:t>17.04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занятие по здоровому питанию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86063">
                <a:tc>
                  <a:txBody>
                    <a:bodyPr/>
                    <a:lstStyle/>
                    <a:p>
                      <a:r>
                        <a:rPr lang="ru-RU" dirty="0" smtClean="0"/>
                        <a:t>17.04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Вечер отдыха 30+ Назад в СССР (РДК)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19:00</a:t>
                      </a:r>
                      <a:endParaRPr lang="ru-RU" dirty="0"/>
                    </a:p>
                  </a:txBody>
                  <a:tcPr/>
                </a:tc>
              </a:tr>
              <a:tr h="386063">
                <a:tc>
                  <a:txBody>
                    <a:bodyPr/>
                    <a:lstStyle/>
                    <a:p>
                      <a:r>
                        <a:rPr lang="ru-RU" dirty="0" smtClean="0"/>
                        <a:t>20.04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занятие по здоровому питанию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21.04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21.04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Актуальные вопросы пенсионного законодательства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58615">
                <a:tc>
                  <a:txBody>
                    <a:bodyPr/>
                    <a:lstStyle/>
                    <a:p>
                      <a:r>
                        <a:rPr lang="ru-RU" dirty="0" smtClean="0"/>
                        <a:t>22.04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занятие по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фейсфитнесу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(ЦОСП)</a:t>
                      </a:r>
                      <a:endParaRPr lang="ru-RU" sz="18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23.04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701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рп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Шимск, ул. Новгородская, д.23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89116193819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Кочерыгина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Екатерина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644423"/>
              </p:ext>
            </p:extLst>
          </p:nvPr>
        </p:nvGraphicFramePr>
        <p:xfrm>
          <a:off x="349250" y="2077882"/>
          <a:ext cx="6767391" cy="3899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667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80303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47421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3678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16785">
                <a:tc>
                  <a:txBody>
                    <a:bodyPr/>
                    <a:lstStyle/>
                    <a:p>
                      <a:r>
                        <a:rPr lang="ru-RU" dirty="0" smtClean="0"/>
                        <a:t>23.04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Праздничное мероприятие в преддверии 9 мая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416785">
                <a:tc>
                  <a:txBody>
                    <a:bodyPr/>
                    <a:lstStyle/>
                    <a:p>
                      <a:r>
                        <a:rPr lang="ru-RU" dirty="0" smtClean="0"/>
                        <a:t>24.04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занятие по здоровому питанию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416785">
                <a:tc>
                  <a:txBody>
                    <a:bodyPr/>
                    <a:lstStyle/>
                    <a:p>
                      <a:r>
                        <a:rPr lang="ru-RU" dirty="0" smtClean="0"/>
                        <a:t>27.04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занятие по психологии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63880">
                <a:tc>
                  <a:txBody>
                    <a:bodyPr/>
                    <a:lstStyle/>
                    <a:p>
                      <a:r>
                        <a:rPr lang="ru-RU" dirty="0" smtClean="0"/>
                        <a:t>28.04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Фитнес 60+ (</a:t>
                      </a:r>
                      <a:r>
                        <a:rPr lang="ru-RU" dirty="0" err="1" smtClean="0"/>
                        <a:t>Шимский</a:t>
                      </a:r>
                      <a:r>
                        <a:rPr lang="ru-RU" baseline="0" dirty="0" smtClean="0"/>
                        <a:t> спортивный центр)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77848">
                <a:tc>
                  <a:txBody>
                    <a:bodyPr/>
                    <a:lstStyle/>
                    <a:p>
                      <a:r>
                        <a:rPr lang="ru-RU" dirty="0" smtClean="0"/>
                        <a:t>29.04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занятие по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фейсфитнесу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0936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30.04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Фитнес </a:t>
                      </a:r>
                      <a:r>
                        <a:rPr lang="ru-RU" dirty="0" smtClean="0">
                          <a:sym typeface="Wingdings" panose="05000000000000000000" pitchFamily="2" charset="2"/>
                        </a:rPr>
                        <a:t>60+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(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Шимский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спортивный центр)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409364">
                <a:tc>
                  <a:txBody>
                    <a:bodyPr/>
                    <a:lstStyle/>
                    <a:p>
                      <a:r>
                        <a:rPr lang="ru-RU" dirty="0" smtClean="0"/>
                        <a:t>30.04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Посиделки клуба «Завалинка» (РДК)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9734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</TotalTime>
  <Words>471</Words>
  <Application>Microsoft Office PowerPoint</Application>
  <PresentationFormat>Произвольный</PresentationFormat>
  <Paragraphs>137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МЕРОПРИЯТИЯ НА АПРЕЛЬ 2026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</cp:lastModifiedBy>
  <cp:revision>41</cp:revision>
  <dcterms:created xsi:type="dcterms:W3CDTF">2025-11-06T11:20:25Z</dcterms:created>
  <dcterms:modified xsi:type="dcterms:W3CDTF">2026-03-26T12:40:15Z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