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474" y="30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Новгородская обл.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г.Старая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Русса, ул. Некрасова д.22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8-81652  - 3-77-59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Мизгиирева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Татьяна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806124" y="7588743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ctr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49092" y="225225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938448"/>
              </p:ext>
            </p:extLst>
          </p:nvPr>
        </p:nvGraphicFramePr>
        <p:xfrm>
          <a:off x="389050" y="1460500"/>
          <a:ext cx="6790065" cy="60719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8542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3115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Видеопоказ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спектакля «В Москву – разгонять тоску!» 2025г. Комедия Всероссийский государственный университет кинематографии.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2275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</a:t>
                      </a: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сетей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3115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3115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3115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Онлайн –лекция  РО «Знание» 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«Эхо Чернобыля. Подвиг ликвидаторов»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37994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16.04. 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Тренинг: «Развиваем нестандартное (креативное) мышление (Семейный МФЦ)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10:30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3115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20.04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«Я сам свою мечту создал»  140-лет со дня рождения русского поэта Николая Степановича Гумилева (1886-1921)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23115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20.04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23115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21.04.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Актуальные вопросы </a:t>
                      </a:r>
                      <a:r>
                        <a:rPr lang="ru-RU" sz="1200" b="0" dirty="0" err="1" smtClean="0">
                          <a:latin typeface="+mn-lt"/>
                          <a:cs typeface="Calibri Light"/>
                        </a:rPr>
                        <a:t>пенсионого</a:t>
                      </a: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 законодательства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11.00</a:t>
                      </a:r>
                      <a:endParaRPr lang="ru-RU" sz="1200" dirty="0"/>
                    </a:p>
                  </a:txBody>
                  <a:tcPr/>
                </a:tc>
              </a:tr>
              <a:tr h="23115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22.04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Видеотрансляция концерта «Аленький цветочек», 2025г. Белгородская обл. филармония  (ЦБГС </a:t>
                      </a:r>
                      <a:r>
                        <a:rPr lang="ru-RU" sz="120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им</a:t>
                      </a:r>
                      <a:r>
                        <a:rPr lang="ru-RU" sz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Ф.М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Достоевского)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</a:tr>
              <a:tr h="23115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23.04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Праздничное мероприятие в </a:t>
                      </a:r>
                      <a:r>
                        <a:rPr lang="ru-RU" sz="12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предверии</a:t>
                      </a: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9 мая в </a:t>
                      </a:r>
                      <a:r>
                        <a:rPr lang="ru-RU" sz="1200" b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формате ВКС          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РО </a:t>
                      </a:r>
                      <a:r>
                        <a:rPr lang="ru-RU" sz="1200" b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«Знание»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10.00</a:t>
                      </a:r>
                      <a:endParaRPr lang="ru-RU" sz="1200" dirty="0"/>
                    </a:p>
                  </a:txBody>
                  <a:tcPr/>
                </a:tc>
              </a:tr>
              <a:tr h="28031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23.04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11.30</a:t>
                      </a:r>
                      <a:endParaRPr lang="ru-RU" sz="1200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27.04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о литературе народов России «Тайны ремесла» 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10.00</a:t>
                      </a:r>
                      <a:endParaRPr lang="ru-RU" sz="1200" dirty="0"/>
                    </a:p>
                  </a:txBody>
                  <a:tcPr/>
                </a:tc>
              </a:tr>
              <a:tr h="231154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27.04. 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6832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30.04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</TotalTime>
  <Words>219</Words>
  <Application>Microsoft Office PowerPoint</Application>
  <PresentationFormat>Произвольный</PresentationFormat>
  <Paragraphs>64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52</cp:revision>
  <cp:lastPrinted>2025-12-09T05:06:19Z</cp:lastPrinted>
  <dcterms:created xsi:type="dcterms:W3CDTF">2025-11-06T11:20:25Z</dcterms:created>
  <dcterms:modified xsi:type="dcterms:W3CDTF">2026-03-27T08:06:45Z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