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069" y="-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8(816-66)2-41-19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Валдай, ул. Победы, д. 82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8(816-66)2-41-19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Ковальчук Марина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496783"/>
              </p:ext>
            </p:extLst>
          </p:nvPr>
        </p:nvGraphicFramePr>
        <p:xfrm>
          <a:off x="389050" y="1841501"/>
          <a:ext cx="6790065" cy="5398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40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67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05.04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Акция «10000 шагов к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здоровью»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6257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Упражнения по логическому мышлению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5812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Викторина «Космическое путешествие»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9086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Спектакль «Арт-кабаре «Бродячая собака»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18:00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32733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16.04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общества «Знание»</a:t>
                      </a:r>
                      <a:r>
                        <a:rPr lang="ru-RU" baseline="0" dirty="0" smtClean="0"/>
                        <a:t> «Эхо Чернобыля. Подвиг ликвидаторов»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61049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17.04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Библионочь</a:t>
                      </a:r>
                      <a:r>
                        <a:rPr lang="ru-RU" dirty="0" smtClean="0"/>
                        <a:t> «Единство народов – сила России»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17:00</a:t>
                      </a:r>
                      <a:endParaRPr lang="ru-RU" dirty="0"/>
                    </a:p>
                  </a:txBody>
                  <a:tcPr/>
                </a:tc>
              </a:tr>
              <a:tr h="358124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21.04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Просветительская</a:t>
                      </a:r>
                      <a:r>
                        <a:rPr lang="ru-RU" baseline="0" dirty="0" smtClean="0"/>
                        <a:t> лекция «Актуальные вопросы пенсионного законодательства»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58124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21.04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Упражнения по логическому мышлению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58124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23.04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Праздничное мероприятие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в преддверии 9 Мая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124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27.04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История одного народа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</TotalTime>
  <Words>145</Words>
  <Application>Microsoft Office PowerPoint</Application>
  <PresentationFormat>Произвольный</PresentationFormat>
  <Paragraphs>47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42</cp:revision>
  <dcterms:created xsi:type="dcterms:W3CDTF">2025-11-06T11:20:25Z</dcterms:created>
  <dcterms:modified xsi:type="dcterms:W3CDTF">2026-03-27T09:48:10Z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