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795" y="1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-37124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Волот, ул. Володарского, д.6а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Большакова Н.Г.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00083"/>
              </p:ext>
            </p:extLst>
          </p:nvPr>
        </p:nvGraphicFramePr>
        <p:xfrm>
          <a:off x="381613" y="1940560"/>
          <a:ext cx="6889750" cy="5949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23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6951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3662"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107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3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«Весёлые</a:t>
                      </a:r>
                      <a:r>
                        <a:rPr lang="ru-RU" sz="133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танцы с элементами оздоровительной гимнастики</a:t>
                      </a:r>
                      <a:r>
                        <a:rPr lang="ru-RU" sz="133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»</a:t>
                      </a:r>
                      <a:endParaRPr lang="ru-RU" sz="133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33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03.04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«Подвижные</a:t>
                      </a:r>
                      <a:r>
                        <a:rPr lang="ru-RU" sz="133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игры»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07.04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«День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здоровья. Ключи к здоровью»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«Игра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33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Дартс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«Н.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Гумилёв. «Судьба и творчество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«Пасхальные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посиделки. «Пасху радостно встречаем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«Эхо Чернобыля. Подвиг ликвидаторов»</a:t>
                      </a:r>
                    </a:p>
                    <a:p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17.04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33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Библионочь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2026. Ежегодная социально-культурная акция под слоганом «Единство народов-сила России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20.04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«Мастер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класс с хореографическим отделением в ДШИ»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«Актуальные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вопросы пенсионного законодательства. Просветительская лекция 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«Праздничное мероприятие в преддверии 9 мая»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24.04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«День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памяти жителей д. Веретье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Вт, ср, чет.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Плетение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сетей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617986" y="9295261"/>
            <a:ext cx="5353612" cy="1455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</a:t>
            </a:r>
            <a:r>
              <a:rPr sz="1600" b="1" dirty="0" err="1" smtClean="0">
                <a:solidFill>
                  <a:schemeClr val="bg1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chemeClr val="bg1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: 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chemeClr val="bg1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chemeClr val="bg1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189</Words>
  <Application>Microsoft Office PowerPoint</Application>
  <PresentationFormat>Произвольный</PresentationFormat>
  <Paragraphs>56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30</cp:revision>
  <cp:lastPrinted>2026-01-28T13:44:33Z</cp:lastPrinted>
  <dcterms:created xsi:type="dcterms:W3CDTF">2025-11-06T11:20:25Z</dcterms:created>
  <dcterms:modified xsi:type="dcterms:W3CDTF">2026-03-30T06:58:15Z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