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3660" y="-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Павлова Светлана Николаевна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Боровичи, ул. С.Перовской, д. 78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 8(816-64)49-931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20850" y="7404100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77850" y="1689100"/>
          <a:ext cx="6705600" cy="5410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25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70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9702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82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02.06.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внуков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982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10.06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«Основы Российской государственности»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314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«Как сохранить здоровье летом?»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970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16.06.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«Актуальные вопросы пенсионного и социального  законодательства»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970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22.06.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Просветительская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лекция в формате ВКС: «Память пылающих лет: Путь к Победе»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970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29.06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Мастер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-класс по изготовлению мочалок из полипропилена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6970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вторник, четверг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Изготовление окопных свечей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</a:tr>
              <a:tr h="6970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по</a:t>
                      </a:r>
                      <a:r>
                        <a:rPr lang="ru-RU" sz="1800" b="1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 пятницам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Настольные игры (шашки, шахматы и др.)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</a:p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</TotalTime>
  <Words>138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63</cp:revision>
  <dcterms:created xsi:type="dcterms:W3CDTF">2025-11-06T11:20:25Z</dcterms:created>
  <dcterms:modified xsi:type="dcterms:W3CDTF">2026-05-26T12:51:18Z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