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 cstate="print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 cstate="print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3.png"/><Relationship Id="rId21" Type="http://schemas.openxmlformats.org/officeDocument/2006/relationships/image" Target="../media/image2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101160" cy="13068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520" cy="12744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90160" cy="13068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7160" cy="13068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8000" cy="12708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10880" cy="12888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22920" y="316800"/>
            <a:ext cx="2314440" cy="1865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НА  ИЮНЬ</a:t>
            </a:r>
          </a:p>
          <a:p>
            <a:endParaRPr lang="ru-RU" sz="2700" b="1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439560" indent="-425160" algn="r">
              <a:lnSpc>
                <a:spcPts val="5"/>
              </a:lnSpc>
            </a:pPr>
            <a:r>
              <a:rPr lang="ru-RU" sz="2700" b="1" strike="noStrike" spc="-4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537890" y="8441640"/>
            <a:ext cx="5203030" cy="23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!</a:t>
            </a:r>
          </a:p>
          <a:p>
            <a:pPr marL="15120">
              <a:lnSpc>
                <a:spcPts val="2"/>
              </a:lnSpc>
            </a:pPr>
            <a:endParaRPr lang="ru-RU" sz="18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Адрес: Новгородская область, г.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Чудово</a:t>
            </a: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ул. </a:t>
            </a: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Некрасова, д.  27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Контактный номер   8(81665) 54-69</a:t>
            </a:r>
          </a:p>
          <a:p>
            <a:pPr marL="15120">
              <a:lnSpc>
                <a:spcPts val="459"/>
              </a:lnSpc>
            </a:pPr>
            <a:endParaRPr lang="ru-RU" strike="noStrike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endParaRPr lang="ru-RU" spc="-1" dirty="0" smtClean="0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5120">
              <a:lnSpc>
                <a:spcPts val="459"/>
              </a:lnSpc>
            </a:pPr>
            <a:r>
              <a:rPr lang="ru-RU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Борисова Елена Николаевна</a:t>
            </a:r>
          </a:p>
          <a:p>
            <a:pPr marL="15120">
              <a:lnSpc>
                <a:spcPts val="2"/>
              </a:lnSpc>
            </a:pPr>
            <a:endParaRPr lang="ru-RU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1762920" y="7361640"/>
            <a:ext cx="5351400" cy="1109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                                  Время</a:t>
            </a:r>
            <a:r>
              <a:rPr lang="ru-RU" sz="1600" b="1" strike="noStrike" spc="-49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понедельник – четверг :  08:30 – </a:t>
            </a: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17:30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r>
              <a:rPr lang="ru-RU" sz="1600" b="1" strike="noStrike" spc="-4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пятница :  08:30 – 17:00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15480" cy="761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1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strike="noStrike" spc="48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strike="noStrike" spc="483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strike="noStrike" spc="-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1"/>
              </a:lnSpc>
            </a:pP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strike="noStrike" spc="2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Новгородской </a:t>
            </a:r>
            <a:r>
              <a:rPr lang="ru-RU" sz="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 cstate="print"/>
          <a:stretch/>
        </p:blipFill>
        <p:spPr>
          <a:xfrm>
            <a:off x="512280" y="489240"/>
            <a:ext cx="837360" cy="95508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1577160" y="814680"/>
            <a:ext cx="293040" cy="18324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1917720" y="814680"/>
            <a:ext cx="288720" cy="14904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1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9160" cy="147960"/>
          </a:xfrm>
          <a:prstGeom prst="rect">
            <a:avLst/>
          </a:prstGeom>
          <a:ln>
            <a:noFill/>
          </a:ln>
        </p:spPr>
      </p:pic>
      <p:pic>
        <p:nvPicPr>
          <p:cNvPr id="52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7680" cy="151560"/>
          </a:xfrm>
          <a:prstGeom prst="rect">
            <a:avLst/>
          </a:prstGeom>
          <a:ln>
            <a:noFill/>
          </a:ln>
        </p:spPr>
      </p:pic>
      <p:pic>
        <p:nvPicPr>
          <p:cNvPr id="53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20600" cy="147960"/>
          </a:xfrm>
          <a:prstGeom prst="rect">
            <a:avLst/>
          </a:prstGeom>
          <a:ln>
            <a:noFill/>
          </a:ln>
        </p:spPr>
      </p:pic>
      <p:sp>
        <p:nvSpPr>
          <p:cNvPr id="54" name="CustomShape 9"/>
          <p:cNvSpPr/>
          <p:nvPr/>
        </p:nvSpPr>
        <p:spPr>
          <a:xfrm>
            <a:off x="1917720" y="1051200"/>
            <a:ext cx="520560" cy="18144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5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7800" cy="147960"/>
          </a:xfrm>
          <a:prstGeom prst="rect">
            <a:avLst/>
          </a:prstGeom>
          <a:ln>
            <a:noFill/>
          </a:ln>
        </p:spPr>
      </p:pic>
      <p:pic>
        <p:nvPicPr>
          <p:cNvPr id="56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8800" cy="147960"/>
          </a:xfrm>
          <a:prstGeom prst="rect">
            <a:avLst/>
          </a:prstGeom>
          <a:ln>
            <a:noFill/>
          </a:ln>
        </p:spPr>
      </p:pic>
      <p:pic>
        <p:nvPicPr>
          <p:cNvPr id="57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41120" cy="153360"/>
          </a:xfrm>
          <a:prstGeom prst="rect">
            <a:avLst/>
          </a:prstGeom>
          <a:ln>
            <a:noFill/>
          </a:ln>
        </p:spPr>
      </p:pic>
      <p:pic>
        <p:nvPicPr>
          <p:cNvPr id="58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2360" cy="153360"/>
          </a:xfrm>
          <a:prstGeom prst="rect">
            <a:avLst/>
          </a:prstGeom>
          <a:ln>
            <a:noFill/>
          </a:ln>
        </p:spPr>
      </p:pic>
      <p:pic>
        <p:nvPicPr>
          <p:cNvPr id="59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8200" cy="185760"/>
          </a:xfrm>
          <a:prstGeom prst="rect">
            <a:avLst/>
          </a:prstGeom>
          <a:ln>
            <a:noFill/>
          </a:ln>
        </p:spPr>
      </p:pic>
      <p:pic>
        <p:nvPicPr>
          <p:cNvPr id="60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2360" cy="153360"/>
          </a:xfrm>
          <a:prstGeom prst="rect">
            <a:avLst/>
          </a:prstGeom>
          <a:ln>
            <a:noFill/>
          </a:ln>
        </p:spPr>
      </p:pic>
      <p:sp>
        <p:nvSpPr>
          <p:cNvPr id="61" name="CustomShape 10"/>
          <p:cNvSpPr/>
          <p:nvPr/>
        </p:nvSpPr>
        <p:spPr>
          <a:xfrm>
            <a:off x="2494080" y="1290960"/>
            <a:ext cx="136440" cy="14760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2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8120" cy="179280"/>
          </a:xfrm>
          <a:prstGeom prst="rect">
            <a:avLst/>
          </a:prstGeom>
          <a:ln>
            <a:noFill/>
          </a:ln>
        </p:spPr>
      </p:pic>
      <p:pic>
        <p:nvPicPr>
          <p:cNvPr id="63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6320" cy="14796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/>
        </p:nvGraphicFramePr>
        <p:xfrm>
          <a:off x="349200" y="2077920"/>
          <a:ext cx="6789600" cy="4912932"/>
        </p:xfrm>
        <a:graphic>
          <a:graphicData uri="http://schemas.openxmlformats.org/drawingml/2006/table">
            <a:tbl>
              <a:tblPr/>
              <a:tblGrid>
                <a:gridCol w="879480"/>
                <a:gridCol w="4759200"/>
                <a:gridCol w="11509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01.06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«День внуков»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05.06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Турнир по настольным играм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 «День России»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Вопросы пенсионного и социального обеспечения для получателей пенсий и иных социальных выплат, а также граждан предпенсионного возраста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«Рациональное питание. Сан просвет, что нужно знать о системе «Честный знак» 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                         MAX. Цифровые удостоверения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Праздничное мероприятие в преддверии 9 мая</a:t>
                      </a:r>
                      <a:endParaRPr lang="ru-RU" sz="14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10:00</a:t>
                      </a:r>
                      <a:endParaRPr lang="ru-RU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23.06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Times New Roman"/>
                        </a:rPr>
                        <a:t>Встреча с психологом 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ru-RU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18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133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27</cp:revision>
  <dcterms:created xsi:type="dcterms:W3CDTF">2025-11-06T11:20:25Z</dcterms:created>
  <dcterms:modified xsi:type="dcterms:W3CDTF">2026-05-18T08:46:09Z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