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1CE6B-0EFE-4FA9-A703-C0F9648C508D}" type="datetimeFigureOut">
              <a:rPr lang="ru-RU" smtClean="0"/>
              <a:pPr/>
              <a:t>27.05.2026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BEE74-026C-47A4-84CA-8B94F42D8B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3317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BEE74-026C-47A4-84CA-8B94F42D8B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5805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49650" y="136107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8(816-54)5-12-53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Холм,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ул.Октябрьская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 57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8(816-54)5-12-53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Лукина Мария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18463896"/>
              </p:ext>
            </p:extLst>
          </p:nvPr>
        </p:nvGraphicFramePr>
        <p:xfrm>
          <a:off x="196850" y="1626417"/>
          <a:ext cx="7162800" cy="5699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71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9257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30682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4361">
                <a:tc>
                  <a:txBody>
                    <a:bodyPr/>
                    <a:lstStyle/>
                    <a:p>
                      <a:pPr algn="ctr"/>
                      <a:endParaRPr lang="ru-RU" dirty="0" smtClean="0">
                        <a:latin typeface="+mn-lt"/>
                      </a:endParaRPr>
                    </a:p>
                    <a:p>
                      <a:pPr algn="ctr"/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594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02.06.2026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l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Спортивное занятие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 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</a:tr>
              <a:tr h="321763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05.06.2026 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14.30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5298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День России  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14.30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49102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Просветительская лекция ФП «Здоровое долголетие» «Как сохранить здоровье летом»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15.06.2026  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45720" marR="14097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Georgia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Плетение сетей для СВО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14.30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7305" marR="68580" marT="0" marB="0"/>
                </a:tc>
              </a:tr>
              <a:tr h="83820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16.06.2026</a:t>
                      </a:r>
                    </a:p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l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 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Times New Roman"/>
                        </a:rPr>
                        <a:t>предпенсионного</a:t>
                      </a: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возраста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7305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928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21.06.2026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Свеча памяти 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22.00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45720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общества «Знание» «Память пылающих лет: путь к Победе»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22.06.2026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l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   Память пылающих лет: путь к Победе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10.00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523587"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25.06.2026</a:t>
                      </a: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Спортивное занятие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A"/>
                          </a:solidFill>
                          <a:effectLst/>
                          <a:latin typeface="Times New Roman"/>
                          <a:ea typeface="Calibri"/>
                          <a:cs typeface="Georgia"/>
                        </a:rPr>
                        <a:t> </a:t>
                      </a:r>
                      <a:endParaRPr lang="ru-RU" sz="1100" dirty="0">
                        <a:solidFill>
                          <a:srgbClr val="00000A"/>
                        </a:solidFill>
                        <a:effectLst/>
                        <a:latin typeface="Calibri"/>
                        <a:ea typeface="Calibri"/>
                        <a:cs typeface="Georgia"/>
                      </a:endParaRPr>
                    </a:p>
                  </a:txBody>
                  <a:tcPr marL="24130" marR="68580" marT="0" marB="0"/>
                </a:tc>
                <a:tc>
                  <a:txBody>
                    <a:bodyPr/>
                    <a:lstStyle/>
                    <a:p>
                      <a:pPr indent="-266700" algn="ctr">
                        <a:lnSpc>
                          <a:spcPts val="2015"/>
                        </a:lnSpc>
                        <a:spcBef>
                          <a:spcPts val="2700"/>
                        </a:spcBef>
                        <a:spcAft>
                          <a:spcPts val="100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</a:rPr>
                        <a:t>11.00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413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Words>156</Words>
  <Application>Microsoft Office PowerPoint</Application>
  <PresentationFormat>Произвольный</PresentationFormat>
  <Paragraphs>49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Зорина Любовь Михайловна</cp:lastModifiedBy>
  <cp:revision>37</cp:revision>
  <dcterms:created xsi:type="dcterms:W3CDTF">2025-11-06T11:20:25Z</dcterms:created>
  <dcterms:modified xsi:type="dcterms:W3CDTF">2026-05-27T07:53:19Z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