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12" y="0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AEB1CE6B-0EFE-4FA9-A703-C0F9648C508D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4538"/>
            <a:ext cx="26289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96" tIns="41898" rIns="83796" bIns="418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743"/>
            <a:ext cx="5438140" cy="4466693"/>
          </a:xfrm>
          <a:prstGeom prst="rect">
            <a:avLst/>
          </a:prstGeom>
        </p:spPr>
        <p:txBody>
          <a:bodyPr vert="horz" lIns="83796" tIns="41898" rIns="83796" bIns="4189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38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12" y="9428538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016BEE74-026C-47A4-84CA-8B94F42D8B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31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580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2373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</a:p>
          <a:p>
            <a:pPr marL="15240">
              <a:lnSpc>
                <a:spcPts val="1430"/>
              </a:lnSpc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Новгородская область,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Крестцы, ул. Красноармейская,  д. 3а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 8(81659) 54-820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Сенюк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 Любовь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00348767"/>
              </p:ext>
            </p:extLst>
          </p:nvPr>
        </p:nvGraphicFramePr>
        <p:xfrm>
          <a:off x="425450" y="2146300"/>
          <a:ext cx="6790065" cy="4161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1613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2069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latin typeface="+mn-lt"/>
                          <a:cs typeface="Calibri"/>
                        </a:rPr>
                        <a:t>1</a:t>
                      </a:r>
                      <a:r>
                        <a:rPr lang="ru-RU" sz="1200" b="1" dirty="0" smtClean="0">
                          <a:latin typeface="+mn-lt"/>
                          <a:cs typeface="Calibri"/>
                        </a:rPr>
                        <a:t>1.0</a:t>
                      </a:r>
                      <a:r>
                        <a:rPr lang="en-US" sz="1200" b="1" dirty="0" smtClean="0">
                          <a:latin typeface="+mn-lt"/>
                          <a:cs typeface="Calibri"/>
                        </a:rPr>
                        <a:t>6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 мероприятие «Как сохранить здоровье летом?»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latin typeface="+mn-lt"/>
                          <a:cs typeface="Calibri"/>
                        </a:rPr>
                        <a:t>12</a:t>
                      </a:r>
                      <a:r>
                        <a:rPr lang="ru-RU" sz="1200" b="1" dirty="0" smtClean="0">
                          <a:latin typeface="+mn-lt"/>
                          <a:cs typeface="Calibri"/>
                        </a:rPr>
                        <a:t>.0</a:t>
                      </a:r>
                      <a:r>
                        <a:rPr lang="en-US" sz="1200" b="1" dirty="0" smtClean="0">
                          <a:latin typeface="+mn-lt"/>
                          <a:cs typeface="Calibri"/>
                        </a:rPr>
                        <a:t>6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Открытый фестиваль народного творчества и ремесел «</a:t>
                      </a:r>
                      <a:r>
                        <a:rPr lang="ru-RU" sz="12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Крестецкое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кружево»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+mn-lt"/>
                          <a:cs typeface="Calibri"/>
                        </a:rPr>
                        <a:t>16.06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Вопросы пенсионного и социального обеспечения для получателей пенсий и иных социальных выплат, а также граждан </a:t>
                      </a:r>
                      <a:r>
                        <a:rPr lang="ru-RU" sz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предпенсионного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возраста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10.00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775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+mn-lt"/>
                          <a:cs typeface="Calibri"/>
                        </a:rPr>
                        <a:t>22.06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Всероссийская акция «Свеча памяти», посвященная Дню памяти и скорби – дню начала ВОВ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04:00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3525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22.06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 РГО «Знание»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Память пылающих лет. Путь к Победе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25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Возложение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венков на воинские захоронения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11.00</a:t>
                      </a:r>
                      <a:endParaRPr lang="ru-RU" sz="1200" dirty="0"/>
                    </a:p>
                  </a:txBody>
                  <a:tcPr/>
                </a:tc>
              </a:tr>
              <a:tr h="478518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04.06</a:t>
                      </a:r>
                    </a:p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11.06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Настольные игры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</TotalTime>
  <Words>160</Words>
  <Application>Microsoft Office PowerPoint</Application>
  <PresentationFormat>Произвольный</PresentationFormat>
  <Paragraphs>39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Зорина Любовь Михайловна</cp:lastModifiedBy>
  <cp:revision>40</cp:revision>
  <cp:lastPrinted>2026-02-25T07:18:03Z</cp:lastPrinted>
  <dcterms:created xsi:type="dcterms:W3CDTF">2025-11-06T11:20:25Z</dcterms:created>
  <dcterms:modified xsi:type="dcterms:W3CDTF">2026-05-26T13:35:32Z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