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-3660" y="-51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64068" y="316976"/>
            <a:ext cx="2575247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smtClean="0"/>
              <a:t>МЕРОПРИЯТИЯ </a:t>
            </a:r>
            <a:r>
              <a:rPr smtClean="0"/>
              <a:t>НА</a:t>
            </a:r>
            <a:r>
              <a:rPr spc="-5" smtClean="0"/>
              <a:t> </a:t>
            </a: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Малая Вишера, ул. Володарского, д.16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8(81660) 31-500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Гаврилова Елена Викторовна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1763029" y="7361555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349226" y="1746299"/>
          <a:ext cx="6929486" cy="57397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9779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94803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74904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1101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44004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04.06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«День внуков»</a:t>
                      </a:r>
                      <a:endParaRPr lang="ru-RU" sz="18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6025">
                <a:tc>
                  <a:txBody>
                    <a:bodyPr/>
                    <a:lstStyle/>
                    <a:p>
                      <a:r>
                        <a:rPr lang="ru-RU" dirty="0" smtClean="0"/>
                        <a:t>08.06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Литературная гостиная «Пушкинский день»</a:t>
                      </a:r>
                      <a:endParaRPr lang="ru-RU" sz="18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11017">
                <a:tc>
                  <a:txBody>
                    <a:bodyPr/>
                    <a:lstStyle/>
                    <a:p>
                      <a:r>
                        <a:rPr lang="ru-RU" dirty="0" smtClean="0"/>
                        <a:t>11.06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Онлайн-мероприятие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«Как сохранить здоровье летом?»</a:t>
                      </a:r>
                      <a:endParaRPr lang="ru-RU" sz="18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10.00</a:t>
                      </a:r>
                      <a:endParaRPr lang="ru-RU" dirty="0"/>
                    </a:p>
                  </a:txBody>
                  <a:tcPr/>
                </a:tc>
              </a:tr>
              <a:tr h="414790">
                <a:tc>
                  <a:txBody>
                    <a:bodyPr/>
                    <a:lstStyle/>
                    <a:p>
                      <a:r>
                        <a:rPr lang="ru-RU" dirty="0" smtClean="0"/>
                        <a:t>12.06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«День России»</a:t>
                      </a:r>
                      <a:endParaRPr lang="ru-RU" sz="18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1129347">
                <a:tc>
                  <a:txBody>
                    <a:bodyPr/>
                    <a:lstStyle/>
                    <a:p>
                      <a:r>
                        <a:rPr lang="ru-RU" dirty="0" smtClean="0"/>
                        <a:t>16.06</a:t>
                      </a: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Вопросы пенсионного и социального обеспечения для получателей пенсий и иных социальных выплат, а также граждан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предпенсионного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возраста</a:t>
                      </a:r>
                      <a:endParaRPr lang="ru-RU" sz="18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10.00</a:t>
                      </a:r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87193">
                <a:tc>
                  <a:txBody>
                    <a:bodyPr/>
                    <a:lstStyle/>
                    <a:p>
                      <a:r>
                        <a:rPr lang="ru-RU" dirty="0" smtClean="0"/>
                        <a:t>22.06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«Память пылающих лет: Путь к Победе»</a:t>
                      </a:r>
                      <a:endParaRPr lang="ru-RU" sz="18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2230" marR="68580" marT="0" marB="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10.00</a:t>
                      </a:r>
                      <a:endParaRPr lang="ru-RU" dirty="0" smtClean="0"/>
                    </a:p>
                  </a:txBody>
                  <a:tcPr/>
                </a:tc>
              </a:tr>
              <a:tr h="872881">
                <a:tc>
                  <a:txBody>
                    <a:bodyPr/>
                    <a:lstStyle/>
                    <a:p>
                      <a:r>
                        <a:rPr lang="ru-RU" dirty="0" smtClean="0"/>
                        <a:t>По  пятницам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Настольные игры (шахматы, шашки и др.)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</TotalTime>
  <Words>128</Words>
  <Application>Microsoft Office PowerPoint</Application>
  <PresentationFormat>Произвольный</PresentationFormat>
  <Paragraphs>40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Зорина Любовь Михайловна</cp:lastModifiedBy>
  <cp:revision>29</cp:revision>
  <dcterms:created xsi:type="dcterms:W3CDTF">2025-11-06T11:20:25Z</dcterms:created>
  <dcterms:modified xsi:type="dcterms:W3CDTF">2026-05-26T13:42:17Z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