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3660" y="-5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1"/>
            <a:ext cx="3720388" cy="1238172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132649"/>
            <a:ext cx="7345680" cy="345162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86362" y="234132"/>
            <a:ext cx="252731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</a:t>
            </a:r>
            <a:r>
              <a:rPr lang="ru-RU" spc="-10" dirty="0" smtClean="0"/>
              <a:t/>
            </a:r>
            <a:br>
              <a:rPr lang="ru-RU" spc="-10" dirty="0" smtClean="0"/>
            </a:b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ИЮНЬ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Окуловка, ул. Николая Николаева, д.12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8(81657) 22-986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Семенова Юлия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21866" y="1674292"/>
          <a:ext cx="7020890" cy="55136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7813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3617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56907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617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2617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Театрализованная и игровая программа «Сказочное лето»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26179">
                <a:tc>
                  <a:txBody>
                    <a:bodyPr/>
                    <a:lstStyle/>
                    <a:p>
                      <a:r>
                        <a:rPr lang="ru-RU" dirty="0" smtClean="0"/>
                        <a:t>11</a:t>
                      </a:r>
                      <a:r>
                        <a:rPr lang="en-US" dirty="0" smtClean="0"/>
                        <a:t>.0</a:t>
                      </a:r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«Как сохранить здоровье летом» </a:t>
                      </a:r>
                      <a:r>
                        <a:rPr lang="ru-RU" dirty="0" err="1" smtClean="0"/>
                        <a:t>Онлайн-лекция</a:t>
                      </a:r>
                      <a:r>
                        <a:rPr lang="ru-RU" dirty="0" smtClean="0"/>
                        <a:t>  ФП Здоровое долголетие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4588">
                <a:tc>
                  <a:txBody>
                    <a:bodyPr/>
                    <a:lstStyle/>
                    <a:p>
                      <a:r>
                        <a:rPr lang="ru-RU" dirty="0" smtClean="0"/>
                        <a:t>11.06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Концертная программа ко Дню России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1449588">
                <a:tc>
                  <a:txBody>
                    <a:bodyPr/>
                    <a:lstStyle/>
                    <a:p>
                      <a:r>
                        <a:rPr lang="ru-RU" dirty="0" smtClean="0"/>
                        <a:t>16.06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Просветительская лекция в формате ВКС по вопросам  пенсионного и социального обеспечения для получателей пенсий и иных социальных выплат, а также граждан </a:t>
                      </a:r>
                      <a:r>
                        <a:rPr lang="ru-RU" dirty="0" err="1" smtClean="0"/>
                        <a:t>предпенсионного</a:t>
                      </a:r>
                      <a:r>
                        <a:rPr lang="ru-RU" dirty="0" smtClean="0"/>
                        <a:t> возраста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894542">
                <a:tc>
                  <a:txBody>
                    <a:bodyPr/>
                    <a:lstStyle/>
                    <a:p>
                      <a:r>
                        <a:rPr lang="ru-RU" dirty="0" smtClean="0"/>
                        <a:t>22.06</a:t>
                      </a:r>
                    </a:p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Онлайн-мероприятие</a:t>
                      </a:r>
                      <a:r>
                        <a:rPr lang="ru-RU" dirty="0" smtClean="0"/>
                        <a:t> РО Знание</a:t>
                      </a:r>
                      <a:r>
                        <a:rPr lang="ru-RU" baseline="0" dirty="0" smtClean="0"/>
                        <a:t> «Память пылающих лет: путь к Победе»</a:t>
                      </a:r>
                    </a:p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84133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По четвергам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Настольные</a:t>
                      </a:r>
                      <a:r>
                        <a:rPr lang="ru-RU" baseline="0" dirty="0" smtClean="0"/>
                        <a:t> игры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15.00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129</Words>
  <Application>Microsoft Office PowerPoint</Application>
  <PresentationFormat>Произвольный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Зорина Любовь Михайловна</cp:lastModifiedBy>
  <cp:revision>39</cp:revision>
  <dcterms:created xsi:type="dcterms:W3CDTF">2025-11-06T11:20:25Z</dcterms:created>
  <dcterms:modified xsi:type="dcterms:W3CDTF">2026-05-27T08:31:45Z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