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1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3612" y="-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рп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. Шимск, ул. Новгородская, д.23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89116193819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Кочерыгина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Екатерина Николаевна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09063082"/>
              </p:ext>
            </p:extLst>
          </p:nvPr>
        </p:nvGraphicFramePr>
        <p:xfrm>
          <a:off x="342552" y="1612900"/>
          <a:ext cx="6883062" cy="694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1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6201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703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1148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 занятие по психологии (ЦОСП)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03.06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Онлайн занятие по </a:t>
                      </a:r>
                      <a:r>
                        <a:rPr kumimoji="0" lang="ru-RU" sz="18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фейсфитнесу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(ЦОСП)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05.06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08.06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 занятие по психологии (ЦОСП)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Онлайн занятие по </a:t>
                      </a:r>
                      <a:r>
                        <a:rPr kumimoji="0" lang="ru-RU" sz="18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фейсфитнесу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(ЦОСП)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11.06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Онлайн-мероприятие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«Как сохранить здоровье летом?»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10.00</a:t>
                      </a:r>
                      <a:endParaRPr lang="ru-RU" dirty="0"/>
                    </a:p>
                  </a:txBody>
                  <a:tcPr/>
                </a:tc>
              </a:tr>
              <a:tr h="3623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День гражданственности в библиотеке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«Прекрасна ты, моя Россия!»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июня – День России (МБУК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Шимская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МБС»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12.06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Концерт ко Дню России (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Шимский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РДК)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15.06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 занятие по психологии (ЦОСП)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16.06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Вопросы пенсионного и социального обеспечения для получателей пенсий и иных социальных выплат, а также граждан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предпенсионного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возраста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17.06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Минутка финансовой грамотности «Наличка или безнал?» (МБУК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Шимская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МБС)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11:00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17.06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Онлайн занятие по </a:t>
                      </a:r>
                      <a:r>
                        <a:rPr kumimoji="0" lang="ru-RU" sz="18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фейсфитнесу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(ЦОСП)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рп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. Шимск, ул. Новгородская, д.23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Контактный номер 89116193819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Кочерыгина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Екатерина Николаевна</a:t>
            </a:r>
            <a:endParaRPr kumimoji="0" lang="ru-RU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74583725"/>
              </p:ext>
            </p:extLst>
          </p:nvPr>
        </p:nvGraphicFramePr>
        <p:xfrm>
          <a:off x="342552" y="1684037"/>
          <a:ext cx="6883062" cy="5872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1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6201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703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757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19.06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занятие по здоровому питанию (ЦОСП)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10:00</a:t>
                      </a:r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19.06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Познавательный час «Волшебство народных ремёсел: от традиций к современности»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 июня – День народных художественных промыслов (МБУК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Шимская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МБС)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22.06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Онлайн занятие по психологии (ЦОСП)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r>
                        <a:rPr lang="ru-RU" dirty="0" smtClean="0"/>
                        <a:t>22.06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РГО «Знание»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«Память пылающих лет: Путь к Победе»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6063">
                <a:tc>
                  <a:txBody>
                    <a:bodyPr/>
                    <a:lstStyle/>
                    <a:p>
                      <a:r>
                        <a:rPr lang="ru-RU" dirty="0" smtClean="0"/>
                        <a:t>24.06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Онлайн занятие по </a:t>
                      </a:r>
                      <a:r>
                        <a:rPr kumimoji="0" lang="ru-RU" sz="18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фейсфитнесу</a:t>
                      </a: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 (ЦОСП)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26.06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Онлайн занятие по здоровому питанию (ЦОСП)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5861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28.06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Посиделки клуба «Завалинка»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«Там на неведомых дорожках…»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Путешествие в страну сказок (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Шимский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РДК)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58615">
                <a:tc>
                  <a:txBody>
                    <a:bodyPr/>
                    <a:lstStyle/>
                    <a:p>
                      <a:r>
                        <a:rPr lang="ru-RU" dirty="0" smtClean="0"/>
                        <a:t>29.06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Онлайн занятие по психологии (ЦОСП)</a:t>
                      </a:r>
                      <a:endParaRPr kumimoji="0" lang="ru-RU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5701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364</Words>
  <Application>Microsoft Office PowerPoint</Application>
  <PresentationFormat>Произвольный</PresentationFormat>
  <Paragraphs>96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50</cp:revision>
  <dcterms:created xsi:type="dcterms:W3CDTF">2025-11-06T11:20:25Z</dcterms:created>
  <dcterms:modified xsi:type="dcterms:W3CDTF">2026-05-26T12:45:39Z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