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18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964" y="-114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82883-FD98-44EC-976F-1F3D1C71C9BF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8E17E-DF46-4E6D-94B5-2D47977F5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924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8E17E-DF46-4E6D-94B5-2D47977F5C7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9089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45050" y="165100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г.Старая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Русса, ул. Некрасова д.22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8-81652  - 3-77-59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Мизгиирева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223275"/>
              </p:ext>
            </p:extLst>
          </p:nvPr>
        </p:nvGraphicFramePr>
        <p:xfrm>
          <a:off x="1035050" y="1231900"/>
          <a:ext cx="6172916" cy="722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55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4623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8913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5265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57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Видеопоказ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документального фильма «Юность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поэта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1936г. Режиссер Чухрай Н. (ЦБГС им. Ф.М. Достоевского читальный зал)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23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04.06.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Мероприятие по повышению финансовой грамотности и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000" b="0" baseline="0" dirty="0" err="1" smtClean="0">
                          <a:latin typeface="+mn-lt"/>
                          <a:cs typeface="Calibri Light"/>
                        </a:rPr>
                        <a:t>кибербезопастности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    (</a:t>
                      </a:r>
                      <a:r>
                        <a:rPr lang="ru-RU" sz="1000" b="0" baseline="0" dirty="0" err="1" smtClean="0">
                          <a:latin typeface="+mn-lt"/>
                          <a:cs typeface="Calibri Light"/>
                        </a:rPr>
                        <a:t>Альфа-банк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138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08.06.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«Запрещенные растения на даче»  (разъяснения законодательства)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08.06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11.00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81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Видеотрансляция концерта «Россия нас объединила» Саратовская областная филармония им.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А. </a:t>
                      </a:r>
                      <a:r>
                        <a:rPr lang="ru-RU" sz="10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Шнитке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 Фестиваль народных инструментов (ЦБГС им. Ф.М. Достоевского читальный зал)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7994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mtClean="0">
                          <a:latin typeface="+mn-lt"/>
                          <a:cs typeface="Calibri Light"/>
                        </a:rPr>
                        <a:t>Онлайн-мероприятие РГО «Знание»  «Как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сохранить </a:t>
                      </a:r>
                      <a:r>
                        <a:rPr lang="ru-RU" sz="1000" b="0" smtClean="0">
                          <a:latin typeface="+mn-lt"/>
                          <a:cs typeface="Calibri Light"/>
                        </a:rPr>
                        <a:t>здоровье летом?»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11.30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777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12.06.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Программы и акции, посвященные Дню России.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Соборная площадь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923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12.06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мероприятие, посвященное Дню России. Второй открытый фестиваль патриотической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песни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«Россия – это мы!»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11.00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923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15.06.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Лекция: «В его голосе слилось все близко» К 100-летию со дня рождения российского певца </a:t>
                      </a:r>
                      <a:r>
                        <a:rPr lang="ru-RU" sz="1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В.Трошина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167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431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Лекция в формате ВКС: «Вопросы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000" b="0" dirty="0" err="1" smtClean="0">
                          <a:latin typeface="+mn-lt"/>
                          <a:cs typeface="Calibri Light"/>
                        </a:rPr>
                        <a:t>предпенсионного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 возраста».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301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17.06.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Видеотрансляция документального фильма «Чайковский открывает Родину» путешествие композитора по России» 2021г.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234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18.06.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«Рисунок на деревянном панно»   (Семейный МФЦ)</a:t>
                      </a:r>
                      <a:endParaRPr lang="ru-RU" sz="10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10:30</a:t>
                      </a:r>
                    </a:p>
                  </a:txBody>
                  <a:tcPr/>
                </a:tc>
              </a:tr>
              <a:tr h="23821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22.06.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Онлайн –мероприятие  РГО «Знание»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 пылающих лет.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Путь </a:t>
                      </a:r>
                      <a:r>
                        <a:rPr lang="ru-RU" sz="10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Победе»</a:t>
                      </a:r>
                      <a:r>
                        <a:rPr lang="ru-RU" sz="10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10.00</a:t>
                      </a:r>
                      <a:endParaRPr lang="ru-RU" sz="1000" dirty="0"/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11.30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25.06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10.00</a:t>
                      </a:r>
                      <a:endParaRPr lang="ru-RU" sz="1000" dirty="0"/>
                    </a:p>
                  </a:txBody>
                  <a:tcPr/>
                </a:tc>
              </a:tr>
              <a:tr h="1924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29.06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Передвижная –выставка «Кулинарные традиции народов России»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414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  <a:cs typeface="Calibri"/>
                        </a:rPr>
                        <a:t>29.06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11.00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331</Words>
  <Application>Microsoft Office PowerPoint</Application>
  <PresentationFormat>Произвольный</PresentationFormat>
  <Paragraphs>83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73</cp:revision>
  <cp:lastPrinted>2025-12-09T05:06:19Z</cp:lastPrinted>
  <dcterms:created xsi:type="dcterms:W3CDTF">2025-11-06T11:20:25Z</dcterms:created>
  <dcterms:modified xsi:type="dcterms:W3CDTF">2026-05-22T10:23:34Z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