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944943"/>
              </p:ext>
            </p:extLst>
          </p:nvPr>
        </p:nvGraphicFramePr>
        <p:xfrm>
          <a:off x="389050" y="1841501"/>
          <a:ext cx="6790065" cy="530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40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Литературная викторина «Знатоки Пушкина»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«Как сохранить здоровье летом»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908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Праздничная программа «День России»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3273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Встреча в формате ВКС по вопросам пенсионного и социального обеспечения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6104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Праздничная</a:t>
                      </a:r>
                      <a:r>
                        <a:rPr lang="ru-RU" baseline="0" dirty="0" smtClean="0"/>
                        <a:t> программа ко Дню города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Межрайонный</a:t>
                      </a:r>
                      <a:r>
                        <a:rPr lang="ru-RU" baseline="0" dirty="0" smtClean="0"/>
                        <a:t> фестиваль «Играй, гармонь! Звени, частушка!»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общества «Знание» «Память пылающих лет: путь к Победе»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финансовой грамотности «МАХ. Цифровые удостоверения».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151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</cp:lastModifiedBy>
  <cp:revision>46</cp:revision>
  <dcterms:created xsi:type="dcterms:W3CDTF">2025-11-06T11:20:25Z</dcterms:created>
  <dcterms:modified xsi:type="dcterms:W3CDTF">2026-05-26T15:49:23Z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