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2916" y="6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-37124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/>
              <a:t> 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п. Волот, ул. Володарского, д.6а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Большакова Н.Г.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69948219"/>
              </p:ext>
            </p:extLst>
          </p:nvPr>
        </p:nvGraphicFramePr>
        <p:xfrm>
          <a:off x="381613" y="1940560"/>
          <a:ext cx="6889750" cy="6006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23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6951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03662">
                <a:tc>
                  <a:txBody>
                    <a:bodyPr/>
                    <a:lstStyle/>
                    <a:p>
                      <a:pPr algn="ctr"/>
                      <a:r>
                        <a:rPr lang="ru-RU" sz="133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3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3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33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1073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3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09.06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«Маршрут долголетия»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3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</a:t>
                      </a:r>
                      <a:r>
                        <a:rPr lang="ru-RU" sz="133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3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10.06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«Грани русского языка. Владимир Даль»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11.06</a:t>
                      </a:r>
                      <a:endParaRPr lang="ru-RU" sz="133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Просветительская лекция ФП «Здоровое долголетие» «Как сохранить здоровье летом».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ru-RU" sz="133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16.06</a:t>
                      </a:r>
                      <a:endParaRPr lang="ru-RU" sz="133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Вопросы пенсионного и социального обеспечения для получателей пенсий и иных социальных выплат, а также граждан пенсионного возраста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17.06</a:t>
                      </a:r>
                      <a:endParaRPr lang="ru-RU" sz="133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«Зарядка на свежем воздухе»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22.06</a:t>
                      </a:r>
                      <a:endParaRPr lang="ru-RU" sz="133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«День скорби и памяти»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09:00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22.06</a:t>
                      </a:r>
                      <a:endParaRPr lang="ru-RU" sz="133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Лекция общества «Знание» «Память пылающих лет: путь к Победе»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1" dirty="0" smtClean="0">
                          <a:latin typeface="Times New Roman" pitchFamily="18" charset="0"/>
                          <a:cs typeface="Times New Roman" pitchFamily="18" charset="0"/>
                        </a:rPr>
                        <a:t>24.06</a:t>
                      </a:r>
                      <a:endParaRPr lang="ru-RU" sz="133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«Час спорта с подвижными играми» 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ru-RU" sz="1350" b="1" dirty="0" smtClean="0">
                          <a:latin typeface="Times New Roman" pitchFamily="18" charset="0"/>
                          <a:cs typeface="Times New Roman" pitchFamily="18" charset="0"/>
                        </a:rPr>
                        <a:t>25.06</a:t>
                      </a:r>
                      <a:endParaRPr lang="ru-RU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«Литературная композиция. У войны не женское лицо. С участием представителей совета женщин округа» 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ru-RU" sz="1330" b="1" dirty="0" smtClean="0">
                          <a:latin typeface="Times New Roman" pitchFamily="18" charset="0"/>
                          <a:cs typeface="Times New Roman" pitchFamily="18" charset="0"/>
                        </a:rPr>
                        <a:t>26.06</a:t>
                      </a:r>
                      <a:endParaRPr lang="ru-RU" sz="133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«Поздравление юбиляра с 90-летием на дому»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11.00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ru-RU" sz="1330" b="1" dirty="0" smtClean="0">
                          <a:latin typeface="Times New Roman" pitchFamily="18" charset="0"/>
                          <a:cs typeface="Times New Roman" pitchFamily="18" charset="0"/>
                        </a:rPr>
                        <a:t>28.06</a:t>
                      </a:r>
                      <a:endParaRPr lang="ru-RU" sz="133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 «Празднование Дня Солнца»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ru-RU" sz="1330" b="1" dirty="0" smtClean="0">
                          <a:latin typeface="Times New Roman" pitchFamily="18" charset="0"/>
                          <a:cs typeface="Times New Roman" pitchFamily="18" charset="0"/>
                        </a:rPr>
                        <a:t>29.06</a:t>
                      </a:r>
                      <a:endParaRPr lang="ru-RU" sz="133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«Оздоровительная растяжка на свежем воздухе»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ru-RU" sz="133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Вт, ср, чет.</a:t>
                      </a:r>
                      <a:endParaRPr lang="ru-RU" sz="133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Плетение</a:t>
                      </a:r>
                      <a:r>
                        <a:rPr lang="ru-RU" sz="133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сетей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11.00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617986" y="9295261"/>
            <a:ext cx="5353612" cy="14552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</a:t>
            </a:r>
            <a:r>
              <a:rPr sz="1600" b="1" dirty="0" err="1" smtClean="0">
                <a:solidFill>
                  <a:schemeClr val="bg1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chemeClr val="bg1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chemeClr val="bg1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chemeClr val="bg1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chemeClr val="bg1"/>
                </a:solidFill>
                <a:latin typeface="Calibri"/>
                <a:cs typeface="Calibri"/>
              </a:rPr>
              <a:t>четверг</a:t>
            </a:r>
            <a:r>
              <a:rPr lang="ru-RU" sz="1600" b="1" spc="-10" dirty="0" smtClean="0">
                <a:solidFill>
                  <a:schemeClr val="bg1"/>
                </a:solidFill>
                <a:latin typeface="Calibri"/>
                <a:cs typeface="Calibri"/>
              </a:rPr>
              <a:t>: 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 smtClean="0">
                <a:solidFill>
                  <a:schemeClr val="bg1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chemeClr val="bg1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chemeClr val="bg1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chemeClr val="bg1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chemeClr val="bg1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chemeClr val="bg1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chemeClr val="bg1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</TotalTime>
  <Words>202</Words>
  <Application>Microsoft Office PowerPoint</Application>
  <PresentationFormat>Произвольный</PresentationFormat>
  <Paragraphs>56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Зорина Любовь Михайловна</cp:lastModifiedBy>
  <cp:revision>31</cp:revision>
  <cp:lastPrinted>2026-01-28T13:44:33Z</cp:lastPrinted>
  <dcterms:created xsi:type="dcterms:W3CDTF">2025-11-06T11:20:25Z</dcterms:created>
  <dcterms:modified xsi:type="dcterms:W3CDTF">2026-05-27T07:45:23Z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